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0"/>
  </p:handoutMasterIdLst>
  <p:sldIdLst>
    <p:sldId id="328" r:id="rId3"/>
    <p:sldId id="425" r:id="rId5"/>
    <p:sldId id="423" r:id="rId6"/>
    <p:sldId id="424" r:id="rId7"/>
    <p:sldId id="426" r:id="rId8"/>
    <p:sldId id="289" r:id="rId9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黑体" panose="020106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4C41"/>
    <a:srgbClr val="258F8D"/>
    <a:srgbClr val="694156"/>
    <a:srgbClr val="C7CADB"/>
    <a:srgbClr val="ABD2B3"/>
    <a:srgbClr val="6AB598"/>
    <a:srgbClr val="61ADA0"/>
    <a:srgbClr val="FE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85" autoAdjust="0"/>
    <p:restoredTop sz="96408" autoAdjust="0"/>
  </p:normalViewPr>
  <p:slideViewPr>
    <p:cSldViewPr snapToGrid="0" snapToObjects="1" showGuides="1">
      <p:cViewPr varScale="1">
        <p:scale>
          <a:sx n="56" d="100"/>
          <a:sy n="56" d="100"/>
        </p:scale>
        <p:origin x="54" y="1182"/>
      </p:cViewPr>
      <p:guideLst>
        <p:guide orient="horz" pos="200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5" d="100"/>
          <a:sy n="85" d="100"/>
        </p:scale>
        <p:origin x="1236" y="96"/>
      </p:cViewPr>
      <p:guideLst>
        <p:guide orient="horz" pos="2929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jpeg>
</file>

<file path=ppt/media/image4.jpe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defRPr sz="1200">
                <a:ea typeface="SimSun" panose="02010600030101010101" pitchFamily="2" charset="-122"/>
              </a:defRPr>
            </a:lvl1pPr>
          </a:lstStyle>
          <a:p>
            <a:endParaRPr lang="zh-CN" alt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defRPr sz="1200">
                <a:ea typeface="SimSun" panose="02010600030101010101" pitchFamily="2" charset="-122"/>
              </a:defRPr>
            </a:lvl1pPr>
          </a:lstStyle>
          <a:p>
            <a:fld id="{9CFB5144-4DDB-4647-BA50-2865E31A3171}" type="datetimeFigureOut">
              <a:rPr lang="zh-CN" altLang="en-US"/>
            </a:fld>
            <a:endParaRPr lang="en-US"/>
          </a:p>
        </p:txBody>
      </p:sp>
      <p:sp>
        <p:nvSpPr>
          <p:cNvPr id="5124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 smtClean="0"/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defRPr sz="1200">
                <a:ea typeface="SimSun" panose="02010600030101010101" pitchFamily="2" charset="-122"/>
              </a:defRPr>
            </a:lvl1pPr>
          </a:lstStyle>
          <a:p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>
                <a:ea typeface="SimSun" panose="02010600030101010101" pitchFamily="2" charset="-122"/>
              </a:defRPr>
            </a:lvl1pPr>
          </a:lstStyle>
          <a:p>
            <a:fld id="{D2A93B21-05A3-40A7-B676-3ABA5306D392}" type="slidenum">
              <a:rPr lang="zh-CN" alt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A93B21-05A3-40A7-B676-3ABA5306D392}" type="slidenum">
              <a:rPr lang="zh-CN" alt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A93B21-05A3-40A7-B676-3ABA5306D392}" type="slidenum">
              <a:rPr lang="zh-CN" alt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A93B21-05A3-40A7-B676-3ABA5306D392}" type="slidenum">
              <a:rPr lang="zh-CN" alt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A93B21-05A3-40A7-B676-3ABA5306D392}" type="slidenum">
              <a:rPr lang="zh-CN" alt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A93B21-05A3-40A7-B676-3ABA5306D392}" type="slidenum">
              <a:rPr lang="zh-CN" alt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A93B21-05A3-40A7-B676-3ABA5306D392}" type="slidenum">
              <a:rPr lang="zh-CN" alt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image" Target="../media/image3.jpeg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image" Target="../media/image2.jpeg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1.png"/><Relationship Id="rId11" Type="http://schemas.openxmlformats.org/officeDocument/2006/relationships/image" Target="../media/image4.jpeg"/><Relationship Id="rId10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 bwMode="auto"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364067" y="2374900"/>
            <a:ext cx="8102600" cy="914400"/>
          </a:xfr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170" tIns="46990" rIns="90170" bIns="46990"/>
          <a:lstStyle>
            <a:lvl1pPr algn="l" eaLnBrk="1" hangingPunct="1">
              <a:buFont typeface="Arial" panose="020B0604020202020204" pitchFamily="34" charset="0"/>
              <a:buNone/>
              <a:defRPr sz="4800">
                <a:solidFill>
                  <a:srgbClr val="1483B5"/>
                </a:solidFill>
                <a:sym typeface="Arial" panose="020B0604020202020204" pitchFamily="34" charset="0"/>
              </a:defRPr>
            </a:lvl1pPr>
          </a:lstStyle>
          <a:p>
            <a:pPr lvl="0"/>
            <a:r>
              <a:rPr lang="zh-CN" altLang="en-US" noProof="0" dirty="0" smtClean="0">
                <a:sym typeface="Arial" panose="020B0604020202020204" pitchFamily="34" charset="0"/>
              </a:rPr>
              <a:t>编辑标题</a:t>
            </a:r>
            <a:endParaRPr lang="zh-CN" noProof="0" dirty="0" smtClean="0">
              <a:sym typeface="Arial" panose="020B0604020202020204" pitchFamily="34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64067" y="3289300"/>
            <a:ext cx="8102600" cy="817563"/>
          </a:xfr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lvl1pPr marL="0" indent="0" eaLnBrk="1" hangingPunct="1">
              <a:lnSpc>
                <a:spcPct val="80000"/>
              </a:lnSpc>
              <a:spcBef>
                <a:spcPct val="0"/>
              </a:spcBef>
              <a:buFont typeface="Arial" panose="020B0604020202020204" pitchFamily="34" charset="0"/>
              <a:buNone/>
              <a:defRPr sz="2400">
                <a:solidFill>
                  <a:srgbClr val="5A4C41"/>
                </a:solidFill>
                <a:sym typeface="Arial" panose="020B0604020202020204" pitchFamily="34" charset="0"/>
              </a:defRPr>
            </a:lvl1pPr>
          </a:lstStyle>
          <a:p>
            <a:pPr lvl="0"/>
            <a:r>
              <a:rPr lang="zh-CN" noProof="0" smtClean="0">
                <a:sym typeface="Arial" panose="020B0604020202020204" pitchFamily="34" charset="0"/>
              </a:rPr>
              <a:t>单击此处编辑母版副标题样式</a:t>
            </a:r>
            <a:endParaRPr lang="zh-CN" noProof="0" smtClean="0">
              <a:sym typeface="Arial" panose="020B0604020202020204" pitchFamily="34" charset="0"/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 userDrawn="1">
            <p:custDataLst>
              <p:tags r:id="rId3"/>
            </p:custDataLst>
          </p:nvPr>
        </p:nvSpPr>
        <p:spPr bwMode="auto">
          <a:xfrm>
            <a:off x="2281238" y="4567873"/>
            <a:ext cx="1366837" cy="1368425"/>
          </a:xfrm>
          <a:prstGeom prst="rect">
            <a:avLst/>
          </a:prstGeom>
          <a:solidFill>
            <a:srgbClr val="6AB598"/>
          </a:solidFill>
          <a:ln w="44450" cap="flat" cmpd="sng">
            <a:solidFill>
              <a:srgbClr val="6AB598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pic>
        <p:nvPicPr>
          <p:cNvPr id="14" name="Picture 5"/>
          <p:cNvPicPr>
            <a:picLocks noChangeAspect="1" noChangeArrowheads="1"/>
          </p:cNvPicPr>
          <p:nvPr userDrawn="1">
            <p:custDataLst>
              <p:tags r:id="rId4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750" y="4604385"/>
            <a:ext cx="12954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5" name="Rectangle 8"/>
          <p:cNvSpPr>
            <a:spLocks noChangeArrowheads="1"/>
          </p:cNvSpPr>
          <p:nvPr userDrawn="1">
            <p:custDataLst>
              <p:tags r:id="rId6"/>
            </p:custDataLst>
          </p:nvPr>
        </p:nvSpPr>
        <p:spPr bwMode="auto">
          <a:xfrm>
            <a:off x="3841750" y="4567873"/>
            <a:ext cx="1366838" cy="1368425"/>
          </a:xfrm>
          <a:prstGeom prst="rect">
            <a:avLst/>
          </a:prstGeom>
          <a:solidFill>
            <a:srgbClr val="6AB598"/>
          </a:solidFill>
          <a:ln w="44450" cap="flat" cmpd="sng">
            <a:solidFill>
              <a:srgbClr val="6AB598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pic>
        <p:nvPicPr>
          <p:cNvPr id="16" name="Picture 6"/>
          <p:cNvPicPr>
            <a:picLocks noChangeAspect="1" noChangeArrowheads="1"/>
          </p:cNvPicPr>
          <p:nvPr userDrawn="1">
            <p:custDataLst>
              <p:tags r:id="rId7"/>
            </p:custDataLst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6675" y="4604385"/>
            <a:ext cx="12954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17" name="Rectangle 10"/>
          <p:cNvSpPr>
            <a:spLocks noChangeArrowheads="1"/>
          </p:cNvSpPr>
          <p:nvPr userDrawn="1">
            <p:custDataLst>
              <p:tags r:id="rId9"/>
            </p:custDataLst>
          </p:nvPr>
        </p:nvSpPr>
        <p:spPr bwMode="auto">
          <a:xfrm>
            <a:off x="720725" y="4567873"/>
            <a:ext cx="1368425" cy="1368425"/>
          </a:xfrm>
          <a:prstGeom prst="rect">
            <a:avLst/>
          </a:prstGeom>
          <a:solidFill>
            <a:srgbClr val="6AB598"/>
          </a:solidFill>
          <a:ln w="44450" cap="flat" cmpd="sng">
            <a:solidFill>
              <a:srgbClr val="6AB598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/>
          <a:p>
            <a:endParaRPr lang="zh-CN" altLang="en-US"/>
          </a:p>
        </p:txBody>
      </p:sp>
      <p:pic>
        <p:nvPicPr>
          <p:cNvPr id="18" name="Picture 7"/>
          <p:cNvPicPr>
            <a:picLocks noChangeAspect="1" noChangeArrowheads="1"/>
          </p:cNvPicPr>
          <p:nvPr userDrawn="1">
            <p:custDataLst>
              <p:tags r:id="rId10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38" y="4604385"/>
            <a:ext cx="12954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hlink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  <p:sp>
        <p:nvSpPr>
          <p:cNvPr id="6" name="内容占位符 6"/>
          <p:cNvSpPr>
            <a:spLocks noGrp="1"/>
          </p:cNvSpPr>
          <p:nvPr>
            <p:ph sz="quarter" idx="13"/>
          </p:nvPr>
        </p:nvSpPr>
        <p:spPr>
          <a:xfrm>
            <a:off x="838200" y="412955"/>
            <a:ext cx="10515600" cy="557509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701117" y="2398714"/>
            <a:ext cx="5774267" cy="10699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009999">
                    <a:alpha val="79999"/>
                  </a:srgbClr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 anchorCtr="0"/>
          <a:lstStyle>
            <a:lvl1pPr algn="l"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noProof="0" dirty="0" smtClean="0">
                <a:sym typeface="Arial" panose="020B0604020202020204" pitchFamily="34" charset="0"/>
              </a:rPr>
              <a:t>单击此处编辑母版标题样式</a:t>
            </a:r>
            <a:endParaRPr lang="zh-CN" noProof="0" dirty="0" smtClean="0">
              <a:sym typeface="Arial" panose="020B0604020202020204" pitchFamily="34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703233" y="3468689"/>
            <a:ext cx="5774267" cy="714375"/>
          </a:xfrm>
        </p:spPr>
        <p:txBody>
          <a:bodyPr/>
          <a:lstStyle>
            <a:lvl1pPr marL="0" indent="0">
              <a:buFontTx/>
              <a:buNone/>
              <a:defRPr sz="2000"/>
            </a:lvl1pPr>
          </a:lstStyle>
          <a:p>
            <a:pPr lvl="0"/>
            <a:r>
              <a:rPr lang="zh-CN" noProof="0" dirty="0" smtClean="0"/>
              <a:t>单击此处编辑母版副标题样式</a:t>
            </a:r>
            <a:endParaRPr lang="zh-CN" noProof="0" dirty="0" smtClean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  <p:sp>
        <p:nvSpPr>
          <p:cNvPr id="10" name="Oval 7"/>
          <p:cNvSpPr>
            <a:spLocks noChangeArrowheads="1"/>
          </p:cNvSpPr>
          <p:nvPr userDrawn="1"/>
        </p:nvSpPr>
        <p:spPr bwMode="auto">
          <a:xfrm>
            <a:off x="2203212" y="1813560"/>
            <a:ext cx="2455465" cy="2453641"/>
          </a:xfrm>
          <a:prstGeom prst="ellipse">
            <a:avLst/>
          </a:prstGeom>
          <a:solidFill>
            <a:srgbClr val="009999">
              <a:alpha val="79999"/>
            </a:srgbClr>
          </a:solidFill>
          <a:ln w="57150" cap="flat" cmpd="sng">
            <a:solidFill>
              <a:schemeClr val="bg1"/>
            </a:solidFill>
            <a:rou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endParaRPr lang="zh-CN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600201"/>
            <a:ext cx="51562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156200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35200" y="779653"/>
            <a:ext cx="9921600" cy="601200"/>
          </a:xfrm>
          <a:solidFill>
            <a:schemeClr val="accent1"/>
          </a:solidFill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79229" y="1985963"/>
            <a:ext cx="4516800" cy="896400"/>
          </a:xfrm>
        </p:spPr>
        <p:txBody>
          <a:bodyPr anchor="ctr" anchorCtr="0"/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79229" y="2858643"/>
            <a:ext cx="4516800" cy="3272400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2400"/>
            </a:lvl1pPr>
            <a:lvl2pPr marL="742950" indent="-285750">
              <a:buFont typeface="Arial" panose="020B0604020202020204" pitchFamily="34" charset="0"/>
              <a:buChar char="•"/>
              <a:defRPr sz="2000"/>
            </a:lvl2pPr>
            <a:lvl3pPr marL="1200150" indent="-285750">
              <a:buFont typeface="Arial" panose="020B0604020202020204" pitchFamily="34" charset="0"/>
              <a:buChar char="•"/>
              <a:defRPr sz="1800"/>
            </a:lvl3pPr>
            <a:lvl4pPr marL="1657350" indent="-285750">
              <a:buFont typeface="Arial" panose="020B0604020202020204" pitchFamily="34" charset="0"/>
              <a:buChar char="•"/>
              <a:defRPr sz="1800"/>
            </a:lvl4pPr>
            <a:lvl5pPr marL="2114550" indent="-2857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97320" y="1985963"/>
            <a:ext cx="4516800" cy="896400"/>
          </a:xfrm>
        </p:spPr>
        <p:txBody>
          <a:bodyPr anchor="ctr" anchorCtr="0"/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97320" y="2858643"/>
            <a:ext cx="4516800" cy="3272400"/>
          </a:xfr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2400"/>
            </a:lvl1pPr>
            <a:lvl2pPr marL="742950" indent="-285750">
              <a:buFont typeface="Arial" panose="020B0604020202020204" pitchFamily="34" charset="0"/>
              <a:buChar char="•"/>
              <a:defRPr sz="2000"/>
            </a:lvl2pPr>
            <a:lvl3pPr marL="1200150" indent="-285750">
              <a:buFont typeface="Arial" panose="020B0604020202020204" pitchFamily="34" charset="0"/>
              <a:buChar char="•"/>
              <a:defRPr sz="1800"/>
            </a:lvl3pPr>
            <a:lvl4pPr marL="1657350" indent="-285750">
              <a:buFont typeface="Arial" panose="020B0604020202020204" pitchFamily="34" charset="0"/>
              <a:buChar char="•"/>
              <a:defRPr sz="1800"/>
            </a:lvl4pPr>
            <a:lvl5pPr marL="2114550" indent="-285750"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583123"/>
            <a:ext cx="10972800" cy="1144800"/>
          </a:xfrm>
        </p:spPr>
        <p:txBody>
          <a:bodyPr/>
          <a:lstStyle>
            <a:lvl1pPr>
              <a:defRPr sz="4400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768937" y="1538867"/>
            <a:ext cx="4070400" cy="2354400"/>
          </a:xfrm>
        </p:spPr>
        <p:txBody>
          <a:bodyPr anchor="ctr" anchorCtr="0">
            <a:normAutofit/>
          </a:bodyPr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57201" y="898526"/>
            <a:ext cx="7150100" cy="3578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4834053"/>
            <a:ext cx="11073600" cy="1684800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560893"/>
            <a:ext cx="2743200" cy="202622"/>
          </a:xfrm>
        </p:spPr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560893"/>
            <a:ext cx="4114800" cy="20262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560893"/>
            <a:ext cx="2743200" cy="202622"/>
          </a:xfrm>
        </p:spPr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769642" y="274639"/>
            <a:ext cx="1584158" cy="5851525"/>
          </a:xfrm>
        </p:spPr>
        <p:txBody>
          <a:bodyPr vert="eaVert">
            <a:normAutofit/>
          </a:bodyPr>
          <a:lstStyle>
            <a:lvl1pPr algn="l">
              <a:defRPr sz="32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274639"/>
            <a:ext cx="8738936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tags" Target="../tags/tag8.xml"/><Relationship Id="rId11" Type="http://schemas.openxmlformats.org/officeDocument/2006/relationships/tags" Target="../tags/tag7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/>
          <p:nvPr/>
        </p:nvGrpSpPr>
        <p:grpSpPr bwMode="auto">
          <a:xfrm>
            <a:off x="2117" y="6736466"/>
            <a:ext cx="12192000" cy="144463"/>
            <a:chOff x="0" y="0"/>
            <a:chExt cx="14400" cy="228"/>
          </a:xfrm>
        </p:grpSpPr>
        <p:sp>
          <p:nvSpPr>
            <p:cNvPr id="1027" name="矩形 7"/>
            <p:cNvSpPr>
              <a:spLocks noChangeArrowheads="1"/>
            </p:cNvSpPr>
            <p:nvPr/>
          </p:nvSpPr>
          <p:spPr bwMode="auto">
            <a:xfrm>
              <a:off x="0" y="0"/>
              <a:ext cx="6617" cy="225"/>
            </a:xfrm>
            <a:prstGeom prst="rect">
              <a:avLst/>
            </a:prstGeom>
            <a:solidFill>
              <a:srgbClr val="EEF2C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028" name="矩形 11"/>
            <p:cNvSpPr>
              <a:spLocks noChangeArrowheads="1"/>
            </p:cNvSpPr>
            <p:nvPr/>
          </p:nvSpPr>
          <p:spPr bwMode="auto">
            <a:xfrm>
              <a:off x="7360" y="0"/>
              <a:ext cx="7040" cy="225"/>
            </a:xfrm>
            <a:prstGeom prst="rect">
              <a:avLst/>
            </a:prstGeom>
            <a:solidFill>
              <a:srgbClr val="5A4C4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029" name="矩形 8"/>
            <p:cNvSpPr>
              <a:spLocks noChangeArrowheads="1"/>
            </p:cNvSpPr>
            <p:nvPr/>
          </p:nvSpPr>
          <p:spPr bwMode="auto">
            <a:xfrm>
              <a:off x="6535" y="0"/>
              <a:ext cx="450" cy="225"/>
            </a:xfrm>
            <a:prstGeom prst="rect">
              <a:avLst/>
            </a:prstGeom>
            <a:solidFill>
              <a:srgbClr val="B2D4B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030" name="矩形 9"/>
            <p:cNvSpPr>
              <a:spLocks noChangeArrowheads="1"/>
            </p:cNvSpPr>
            <p:nvPr/>
          </p:nvSpPr>
          <p:spPr bwMode="auto">
            <a:xfrm>
              <a:off x="6812" y="0"/>
              <a:ext cx="378" cy="225"/>
            </a:xfrm>
            <a:prstGeom prst="rect">
              <a:avLst/>
            </a:prstGeom>
            <a:solidFill>
              <a:srgbClr val="61ADA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031" name="矩形 10"/>
            <p:cNvSpPr>
              <a:spLocks noChangeArrowheads="1"/>
            </p:cNvSpPr>
            <p:nvPr/>
          </p:nvSpPr>
          <p:spPr bwMode="auto">
            <a:xfrm>
              <a:off x="7055" y="0"/>
              <a:ext cx="310" cy="228"/>
            </a:xfrm>
            <a:prstGeom prst="rect">
              <a:avLst/>
            </a:prstGeom>
            <a:solidFill>
              <a:srgbClr val="258F8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032" name="Rectangle 2"/>
          <p:cNvSpPr>
            <a:spLocks noGrp="1" noChangeArrowheads="1"/>
          </p:cNvSpPr>
          <p:nvPr>
            <p:ph type="title"/>
            <p:custDataLst>
              <p:tags r:id="rId11"/>
            </p:custDataLst>
          </p:nvPr>
        </p:nvSpPr>
        <p:spPr bwMode="auto">
          <a:xfrm>
            <a:off x="838200" y="274638"/>
            <a:ext cx="10515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/>
          <a:p>
            <a:pPr lvl="0"/>
            <a:r>
              <a:rPr lang="zh-CN" smtClean="0"/>
              <a:t>单击此处编辑母版标题样式</a:t>
            </a:r>
            <a:endParaRPr lang="zh-CN" smtClean="0"/>
          </a:p>
        </p:txBody>
      </p:sp>
      <p:sp>
        <p:nvSpPr>
          <p:cNvPr id="1033" name="Rectangle 3"/>
          <p:cNvSpPr>
            <a:spLocks noGrp="1" noChangeArrowheads="1"/>
          </p:cNvSpPr>
          <p:nvPr>
            <p:ph type="body" idx="1"/>
            <p:custDataLst>
              <p:tags r:id="rId12"/>
            </p:custDataLst>
          </p:nvPr>
        </p:nvSpPr>
        <p:spPr bwMode="auto">
          <a:xfrm>
            <a:off x="838200" y="1600201"/>
            <a:ext cx="10515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/>
          <a:p>
            <a:pPr lvl="0"/>
            <a:r>
              <a:rPr lang="zh-CN" dirty="0" smtClean="0"/>
              <a:t>单击此处编辑母版文本样式</a:t>
            </a:r>
            <a:endParaRPr lang="zh-CN" dirty="0" smtClean="0"/>
          </a:p>
          <a:p>
            <a:pPr lvl="1"/>
            <a:r>
              <a:rPr lang="zh-CN" dirty="0" smtClean="0"/>
              <a:t>第二级</a:t>
            </a:r>
            <a:endParaRPr lang="zh-CN" dirty="0" smtClean="0"/>
          </a:p>
          <a:p>
            <a:pPr lvl="2"/>
            <a:r>
              <a:rPr lang="zh-CN" dirty="0" smtClean="0"/>
              <a:t>第三级</a:t>
            </a:r>
            <a:endParaRPr lang="zh-CN" dirty="0" smtClean="0"/>
          </a:p>
          <a:p>
            <a:pPr lvl="3"/>
            <a:r>
              <a:rPr lang="zh-CN" dirty="0" smtClean="0"/>
              <a:t>第四级</a:t>
            </a:r>
            <a:endParaRPr lang="zh-CN" dirty="0" smtClean="0"/>
          </a:p>
          <a:p>
            <a:pPr lvl="4"/>
            <a:r>
              <a:rPr lang="zh-CN" dirty="0" smtClean="0"/>
              <a:t>第五级</a:t>
            </a:r>
            <a:endParaRPr lang="zh-CN" dirty="0" smtClean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B423D6-0175-4004-AF55-013D356543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D545C-428F-4EFD-8845-53A8D95D8FD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  <a:cs typeface="+mj-cs"/>
          <a:sym typeface="Arial" panose="020B0604020202020204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  <a:ea typeface="黑体" panose="02010609060101010101" pitchFamily="49" charset="-122"/>
        </a:defRPr>
      </a:lvl9pPr>
    </p:titleStyle>
    <p:bodyStyle>
      <a:lvl1pPr marL="342900" indent="-342900" algn="l" rtl="0" eaLnBrk="0" fontAlgn="base" hangingPunct="0">
        <a:spcBef>
          <a:spcPts val="0"/>
        </a:spcBef>
        <a:spcAft>
          <a:spcPct val="0"/>
        </a:spcAft>
        <a:buChar char="•"/>
        <a:defRPr sz="2400" kern="12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  <a:cs typeface="+mn-cs"/>
          <a:sym typeface="Arial" panose="020B0604020202020204" pitchFamily="34" charset="0"/>
        </a:defRPr>
      </a:lvl1pPr>
      <a:lvl2pPr marL="914400" indent="-457200" algn="l" rtl="0" eaLnBrk="0" fontAlgn="base" hangingPunct="0">
        <a:spcBef>
          <a:spcPts val="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  <a:cs typeface="+mn-cs"/>
          <a:sym typeface="Arial" panose="020B0604020202020204" pitchFamily="34" charset="0"/>
        </a:defRPr>
      </a:lvl2pPr>
      <a:lvl3pPr marL="1257300" indent="-342900" algn="l" rtl="0" eaLnBrk="0" fontAlgn="base" hangingPunct="0">
        <a:spcBef>
          <a:spcPts val="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  <a:cs typeface="+mn-cs"/>
          <a:sym typeface="Arial" panose="020B0604020202020204" pitchFamily="34" charset="0"/>
        </a:defRPr>
      </a:lvl3pPr>
      <a:lvl4pPr marL="1714500" indent="-342900" algn="l" rtl="0" eaLnBrk="0" fontAlgn="base" hangingPunct="0">
        <a:spcBef>
          <a:spcPts val="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  <a:cs typeface="+mn-cs"/>
          <a:sym typeface="Arial" panose="020B0604020202020204" pitchFamily="34" charset="0"/>
        </a:defRPr>
      </a:lvl4pPr>
      <a:lvl5pPr marL="2171700" indent="-342900" algn="l" rtl="0" eaLnBrk="0" fontAlgn="base" hangingPunct="0">
        <a:spcBef>
          <a:spcPts val="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Arial" panose="020B0604020202020204" pitchFamily="34" charset="0"/>
          <a:ea typeface="黑体" panose="02010609060101010101" pitchFamily="49" charset="-122"/>
          <a:cs typeface="+mn-cs"/>
          <a:sym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5.xml"/><Relationship Id="rId7" Type="http://schemas.openxmlformats.org/officeDocument/2006/relationships/tags" Target="../tags/tag18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6" Type="http://schemas.openxmlformats.org/officeDocument/2006/relationships/notesSlide" Target="../notesSlides/notesSlide3.xml"/><Relationship Id="rId25" Type="http://schemas.openxmlformats.org/officeDocument/2006/relationships/slideLayout" Target="../slideLayouts/slideLayout7.xml"/><Relationship Id="rId24" Type="http://schemas.openxmlformats.org/officeDocument/2006/relationships/tags" Target="../tags/tag42.xml"/><Relationship Id="rId23" Type="http://schemas.openxmlformats.org/officeDocument/2006/relationships/tags" Target="../tags/tag41.xml"/><Relationship Id="rId22" Type="http://schemas.openxmlformats.org/officeDocument/2006/relationships/tags" Target="../tags/tag40.xml"/><Relationship Id="rId21" Type="http://schemas.openxmlformats.org/officeDocument/2006/relationships/tags" Target="../tags/tag39.xml"/><Relationship Id="rId20" Type="http://schemas.openxmlformats.org/officeDocument/2006/relationships/tags" Target="../tags/tag38.xml"/><Relationship Id="rId2" Type="http://schemas.openxmlformats.org/officeDocument/2006/relationships/tags" Target="../tags/tag20.xml"/><Relationship Id="rId19" Type="http://schemas.openxmlformats.org/officeDocument/2006/relationships/tags" Target="../tags/tag37.xml"/><Relationship Id="rId18" Type="http://schemas.openxmlformats.org/officeDocument/2006/relationships/tags" Target="../tags/tag36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48.xml"/><Relationship Id="rId6" Type="http://schemas.openxmlformats.org/officeDocument/2006/relationships/tags" Target="../tags/tag47.xml"/><Relationship Id="rId5" Type="http://schemas.openxmlformats.org/officeDocument/2006/relationships/image" Target="../media/image5.png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57.xml"/><Relationship Id="rId8" Type="http://schemas.openxmlformats.org/officeDocument/2006/relationships/tags" Target="../tags/tag56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7" Type="http://schemas.openxmlformats.org/officeDocument/2006/relationships/notesSlide" Target="../notesSlides/notesSlide5.xml"/><Relationship Id="rId16" Type="http://schemas.openxmlformats.org/officeDocument/2006/relationships/slideLayout" Target="../slideLayouts/slideLayout7.xml"/><Relationship Id="rId15" Type="http://schemas.openxmlformats.org/officeDocument/2006/relationships/tags" Target="../tags/tag63.xml"/><Relationship Id="rId14" Type="http://schemas.openxmlformats.org/officeDocument/2006/relationships/tags" Target="../tags/tag62.xml"/><Relationship Id="rId13" Type="http://schemas.openxmlformats.org/officeDocument/2006/relationships/tags" Target="../tags/tag61.xml"/><Relationship Id="rId12" Type="http://schemas.openxmlformats.org/officeDocument/2006/relationships/tags" Target="../tags/tag60.xml"/><Relationship Id="rId11" Type="http://schemas.openxmlformats.org/officeDocument/2006/relationships/tags" Target="../tags/tag59.xml"/><Relationship Id="rId10" Type="http://schemas.openxmlformats.org/officeDocument/2006/relationships/tags" Target="../tags/tag58.xml"/><Relationship Id="rId1" Type="http://schemas.openxmlformats.org/officeDocument/2006/relationships/tags" Target="../tags/tag49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6.xml"/><Relationship Id="rId2" Type="http://schemas.openxmlformats.org/officeDocument/2006/relationships/tags" Target="../tags/tag64.xml"/><Relationship Id="rId1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ctrTitle"/>
            <p:custDataLst>
              <p:tags r:id="rId1"/>
            </p:custDataLst>
          </p:nvPr>
        </p:nvSpPr>
        <p:spPr/>
        <p:txBody>
          <a:bodyPr wrap="square">
            <a:noAutofit/>
          </a:bodyPr>
          <a:lstStyle/>
          <a:p>
            <a:r>
              <a:rPr lang="en-US" altLang="zh-CN" sz="4400" dirty="0" smtClean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</a:rPr>
              <a:t>The School Enrollment System</a:t>
            </a:r>
            <a:endParaRPr lang="en-US" altLang="zh-CN" sz="4400" dirty="0" smtClean="0">
              <a:solidFill>
                <a:schemeClr val="accent1">
                  <a:lumMod val="50000"/>
                </a:schemeClr>
              </a:solidFill>
              <a:latin typeface="+mj-lt"/>
              <a:ea typeface="+mj-ea"/>
            </a:endParaRP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 wrap="square">
            <a:normAutofit fontScale="50000"/>
          </a:bodyPr>
          <a:lstStyle/>
          <a:p>
            <a:r>
              <a:rPr lang="en-US" altLang="zh-CN" sz="4800" dirty="0" smtClean="0">
                <a:solidFill>
                  <a:schemeClr val="accent3"/>
                </a:solidFill>
                <a:latin typeface="+mn-lt"/>
                <a:ea typeface="+mn-ea"/>
              </a:rPr>
              <a:t>Final Project: Enrollment System using Python and SQL</a:t>
            </a:r>
            <a:endParaRPr lang="en-US" altLang="zh-CN" sz="3600" dirty="0" smtClean="0">
              <a:solidFill>
                <a:schemeClr val="accent3"/>
              </a:solidFill>
              <a:latin typeface="+mn-lt"/>
              <a:ea typeface="+mn-ea"/>
            </a:endParaRPr>
          </a:p>
          <a:p>
            <a:endParaRPr lang="en-US" altLang="zh-CN" sz="2900" dirty="0" smtClean="0">
              <a:solidFill>
                <a:schemeClr val="accent3">
                  <a:lumMod val="60000"/>
                  <a:lumOff val="40000"/>
                </a:schemeClr>
              </a:solidFill>
              <a:latin typeface="+mn-lt"/>
              <a:ea typeface="+mn-ea"/>
            </a:endParaRPr>
          </a:p>
          <a:p>
            <a:r>
              <a:rPr lang="en-US" altLang="zh-CN" sz="29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+mn-lt"/>
                <a:ea typeface="+mn-ea"/>
              </a:rPr>
              <a:t>Hazel Anne Mozo</a:t>
            </a:r>
            <a:endParaRPr lang="en-US" altLang="zh-CN" sz="2900" dirty="0" smtClean="0">
              <a:solidFill>
                <a:schemeClr val="accent3">
                  <a:lumMod val="60000"/>
                  <a:lumOff val="40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6" name="Rectangles 5"/>
          <p:cNvSpPr/>
          <p:nvPr/>
        </p:nvSpPr>
        <p:spPr>
          <a:xfrm>
            <a:off x="515620" y="4255770"/>
            <a:ext cx="4815205" cy="18034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rgbClr val="FE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kumimoji="0" 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3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>
          <a:xfrm>
            <a:off x="457200" y="779653"/>
            <a:ext cx="11277600" cy="601200"/>
          </a:xfrm>
        </p:spPr>
        <p:txBody>
          <a:bodyPr wrap="square">
            <a:normAutofit/>
          </a:bodyPr>
          <a:lstStyle/>
          <a:p>
            <a:r>
              <a:rPr lang="en-PH" altLang="zh-CN" smtClean="0">
                <a:latin typeface="+mj-lt"/>
                <a:ea typeface="+mj-ea"/>
              </a:rPr>
              <a:t>Scope</a:t>
            </a:r>
            <a:endParaRPr lang="en-PH" altLang="zh-CN" dirty="0" smtClean="0">
              <a:latin typeface="+mj-lt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457200" y="1671638"/>
            <a:ext cx="5338829" cy="896400"/>
          </a:xfrm>
        </p:spPr>
        <p:txBody>
          <a:bodyPr>
            <a:normAutofit/>
          </a:bodyPr>
          <a:lstStyle/>
          <a:p>
            <a:r>
              <a:rPr lang="en-PH" altLang="zh-CN" smtClean="0">
                <a:latin typeface="+mj-lt"/>
                <a:ea typeface="+mj-ea"/>
                <a:cs typeface="+mj-cs"/>
              </a:rPr>
              <a:t>What is</a:t>
            </a:r>
            <a:endParaRPr lang="en-PH" altLang="zh-CN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28676" name="Rectangle 3"/>
          <p:cNvSpPr>
            <a:spLocks noGrp="1" noChangeArrowheads="1"/>
          </p:cNvSpPr>
          <p:nvPr>
            <p:ph sz="half" idx="2"/>
            <p:custDataLst>
              <p:tags r:id="rId3"/>
            </p:custDataLst>
          </p:nvPr>
        </p:nvSpPr>
        <p:spPr>
          <a:xfrm>
            <a:off x="490220" y="2567305"/>
            <a:ext cx="5306060" cy="3563620"/>
          </a:xfrm>
        </p:spPr>
        <p:txBody>
          <a:bodyPr wrap="square">
            <a:normAutofit fontScale="90000"/>
          </a:bodyPr>
          <a:lstStyle/>
          <a:p>
            <a:pPr marL="6350" indent="-6350" algn="just">
              <a:lnSpc>
                <a:spcPct val="120000"/>
              </a:lnSpc>
            </a:pPr>
            <a:r>
              <a:rPr lang="en-PH" altLang="zh-CN" dirty="0" smtClean="0">
                <a:latin typeface="+mn-lt"/>
                <a:ea typeface="+mn-ea"/>
              </a:rPr>
              <a:t>A simple Enrollment System</a:t>
            </a:r>
            <a:endParaRPr lang="en-PH" altLang="zh-CN" dirty="0" smtClean="0">
              <a:latin typeface="+mn-lt"/>
              <a:ea typeface="+mn-ea"/>
            </a:endParaRPr>
          </a:p>
          <a:p>
            <a:pPr marL="6350" indent="-6350" algn="just">
              <a:lnSpc>
                <a:spcPct val="120000"/>
              </a:lnSpc>
            </a:pPr>
            <a:r>
              <a:rPr lang="en-PH" altLang="zh-CN" dirty="0" smtClean="0">
                <a:latin typeface="+mn-lt"/>
                <a:ea typeface="+mn-ea"/>
              </a:rPr>
              <a:t>A student can </a:t>
            </a:r>
            <a:r>
              <a:rPr lang="en-PH" altLang="zh-CN" sz="1600" dirty="0" smtClean="0">
                <a:latin typeface="+mn-lt"/>
                <a:ea typeface="+mn-ea"/>
              </a:rPr>
              <a:t>(1)</a:t>
            </a:r>
            <a:r>
              <a:rPr lang="en-PH" altLang="zh-CN" dirty="0" smtClean="0">
                <a:latin typeface="+mn-lt"/>
                <a:ea typeface="+mn-ea"/>
              </a:rPr>
              <a:t>create an account, </a:t>
            </a:r>
            <a:r>
              <a:rPr lang="en-PH" altLang="zh-CN" sz="1600" dirty="0" smtClean="0">
                <a:latin typeface="+mn-lt"/>
                <a:ea typeface="+mn-ea"/>
              </a:rPr>
              <a:t>(2)</a:t>
            </a:r>
            <a:r>
              <a:rPr lang="en-PH" altLang="zh-CN" dirty="0" smtClean="0">
                <a:latin typeface="+mn-lt"/>
                <a:ea typeface="+mn-ea"/>
              </a:rPr>
              <a:t>add and remove a course, </a:t>
            </a:r>
            <a:r>
              <a:rPr lang="en-PH" altLang="zh-CN" sz="1600" dirty="0" smtClean="0">
                <a:latin typeface="+mn-lt"/>
                <a:ea typeface="+mn-ea"/>
              </a:rPr>
              <a:t>(3)</a:t>
            </a:r>
            <a:r>
              <a:rPr lang="en-PH" altLang="zh-CN" dirty="0" smtClean="0">
                <a:latin typeface="+mn-lt"/>
                <a:ea typeface="+mn-ea"/>
              </a:rPr>
              <a:t>finalize their course list, and </a:t>
            </a:r>
            <a:r>
              <a:rPr lang="en-PH" altLang="zh-CN" sz="1600" dirty="0" smtClean="0">
                <a:latin typeface="+mn-lt"/>
                <a:ea typeface="+mn-ea"/>
              </a:rPr>
              <a:t>(4)</a:t>
            </a:r>
            <a:r>
              <a:rPr lang="en-PH" altLang="zh-CN" dirty="0" smtClean="0">
                <a:latin typeface="+mn-lt"/>
                <a:ea typeface="+mn-ea"/>
              </a:rPr>
              <a:t>get their timetable.</a:t>
            </a:r>
            <a:endParaRPr lang="en-PH" altLang="zh-CN" dirty="0" smtClean="0">
              <a:latin typeface="+mn-lt"/>
              <a:ea typeface="+mn-ea"/>
            </a:endParaRPr>
          </a:p>
          <a:p>
            <a:pPr marL="6350" indent="-6350" algn="just">
              <a:lnSpc>
                <a:spcPct val="120000"/>
              </a:lnSpc>
            </a:pPr>
            <a:r>
              <a:rPr lang="en-PH" altLang="zh-CN" dirty="0" smtClean="0">
                <a:latin typeface="+mn-lt"/>
                <a:ea typeface="+mn-ea"/>
              </a:rPr>
              <a:t>An admin can </a:t>
            </a:r>
            <a:r>
              <a:rPr lang="en-PH" altLang="zh-CN" sz="1780" dirty="0" smtClean="0">
                <a:latin typeface="+mn-lt"/>
                <a:ea typeface="+mn-ea"/>
              </a:rPr>
              <a:t>(1)</a:t>
            </a:r>
            <a:r>
              <a:rPr lang="en-PH" altLang="zh-CN" dirty="0" smtClean="0">
                <a:latin typeface="+mn-lt"/>
                <a:ea typeface="+mn-ea"/>
              </a:rPr>
              <a:t>add info to a students account, </a:t>
            </a:r>
            <a:r>
              <a:rPr lang="en-PH" altLang="zh-CN" sz="1780" dirty="0" smtClean="0">
                <a:latin typeface="+mn-lt"/>
                <a:ea typeface="+mn-ea"/>
              </a:rPr>
              <a:t>(2)</a:t>
            </a:r>
            <a:r>
              <a:rPr lang="en-PH" altLang="zh-CN" dirty="0" smtClean="0">
                <a:latin typeface="+mn-lt"/>
                <a:ea typeface="+mn-ea"/>
              </a:rPr>
              <a:t>generate a professors roster, and </a:t>
            </a:r>
            <a:r>
              <a:rPr lang="en-PH" altLang="zh-CN" sz="1780" dirty="0" smtClean="0">
                <a:latin typeface="+mn-lt"/>
                <a:ea typeface="+mn-ea"/>
              </a:rPr>
              <a:t>(3)</a:t>
            </a:r>
            <a:r>
              <a:rPr lang="en-PH" altLang="zh-CN" dirty="0" smtClean="0">
                <a:latin typeface="+mn-lt"/>
                <a:ea typeface="+mn-ea"/>
              </a:rPr>
              <a:t>generate reports. </a:t>
            </a:r>
            <a:endParaRPr lang="en-PH" altLang="zh-CN" dirty="0" smtClean="0">
              <a:latin typeface="+mn-lt"/>
              <a:ea typeface="+mn-ea"/>
            </a:endParaRPr>
          </a:p>
        </p:txBody>
      </p:sp>
      <p:sp>
        <p:nvSpPr>
          <p:cNvPr id="11" name="文本占位符 2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396990" y="1671003"/>
            <a:ext cx="5337810" cy="896400"/>
          </a:xfrm>
        </p:spPr>
        <p:txBody>
          <a:bodyPr>
            <a:normAutofit/>
          </a:bodyPr>
          <a:lstStyle/>
          <a:p>
            <a:r>
              <a:rPr lang="en-PH" altLang="zh-CN" dirty="0" smtClean="0">
                <a:latin typeface="+mj-lt"/>
                <a:ea typeface="+mj-ea"/>
                <a:cs typeface="+mj-cs"/>
              </a:rPr>
              <a:t>What isn’t</a:t>
            </a:r>
            <a:endParaRPr lang="en-PH" altLang="zh-CN" dirty="0" smtClean="0">
              <a:latin typeface="+mj-lt"/>
              <a:ea typeface="+mj-ea"/>
              <a:cs typeface="+mj-cs"/>
            </a:endParaRPr>
          </a:p>
        </p:txBody>
      </p:sp>
      <p:sp>
        <p:nvSpPr>
          <p:cNvPr id="28677" name="Rectangle 4"/>
          <p:cNvSpPr>
            <a:spLocks noGrp="1" noChangeArrowheads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497320" y="2567305"/>
            <a:ext cx="5221605" cy="3563620"/>
          </a:xfrm>
        </p:spPr>
        <p:txBody>
          <a:bodyPr wrap="square">
            <a:normAutofit fontScale="90000" lnSpcReduction="10000"/>
          </a:bodyPr>
          <a:lstStyle/>
          <a:p>
            <a:pPr marL="6350" indent="-6350" algn="just">
              <a:lnSpc>
                <a:spcPct val="120000"/>
              </a:lnSpc>
            </a:pPr>
            <a:r>
              <a:rPr lang="en-PH" altLang="zh-CN" dirty="0" smtClean="0">
                <a:latin typeface="+mn-lt"/>
                <a:ea typeface="+mn-ea"/>
              </a:rPr>
              <a:t>An Enrollment System with password system.</a:t>
            </a:r>
            <a:endParaRPr lang="en-PH" altLang="zh-CN" dirty="0" smtClean="0">
              <a:latin typeface="+mn-lt"/>
              <a:ea typeface="+mn-ea"/>
            </a:endParaRPr>
          </a:p>
          <a:p>
            <a:pPr marL="6350" indent="-6350" algn="just">
              <a:lnSpc>
                <a:spcPct val="120000"/>
              </a:lnSpc>
            </a:pPr>
            <a:r>
              <a:rPr lang="en-PH" altLang="zh-CN" dirty="0" smtClean="0">
                <a:latin typeface="+mn-lt"/>
                <a:ea typeface="+mn-ea"/>
              </a:rPr>
              <a:t>A student can’t </a:t>
            </a:r>
            <a:r>
              <a:rPr lang="en-PH" altLang="zh-CN" sz="1400" dirty="0" smtClean="0">
                <a:latin typeface="+mn-lt"/>
                <a:ea typeface="+mn-ea"/>
                <a:sym typeface="+mn-ea"/>
              </a:rPr>
              <a:t>(1)</a:t>
            </a:r>
            <a:r>
              <a:rPr lang="en-PH" altLang="zh-CN" dirty="0" smtClean="0">
                <a:latin typeface="+mn-lt"/>
                <a:ea typeface="+mn-ea"/>
              </a:rPr>
              <a:t>search for specific courses, </a:t>
            </a:r>
            <a:r>
              <a:rPr lang="en-PH" altLang="zh-CN" sz="1400" dirty="0" smtClean="0">
                <a:latin typeface="+mn-lt"/>
                <a:ea typeface="+mn-ea"/>
                <a:sym typeface="+mn-ea"/>
              </a:rPr>
              <a:t>(2)</a:t>
            </a:r>
            <a:r>
              <a:rPr lang="en-PH" altLang="zh-CN" dirty="0" smtClean="0">
                <a:latin typeface="+mn-lt"/>
                <a:ea typeface="+mn-ea"/>
              </a:rPr>
              <a:t>the courses offered are not specific for their programs, and </a:t>
            </a:r>
            <a:r>
              <a:rPr lang="en-PH" altLang="zh-CN" sz="1400" dirty="0" smtClean="0">
                <a:latin typeface="+mn-lt"/>
                <a:ea typeface="+mn-ea"/>
                <a:sym typeface="+mn-ea"/>
              </a:rPr>
              <a:t>(3)</a:t>
            </a:r>
            <a:r>
              <a:rPr lang="en-PH" altLang="zh-CN" dirty="0" smtClean="0">
                <a:latin typeface="+mn-lt"/>
                <a:ea typeface="+mn-ea"/>
              </a:rPr>
              <a:t>they cannot immediately see their maximum allowed units and current total units.</a:t>
            </a:r>
            <a:endParaRPr lang="en-PH" altLang="zh-CN" dirty="0" smtClean="0">
              <a:latin typeface="+mn-lt"/>
              <a:ea typeface="+mn-ea"/>
            </a:endParaRPr>
          </a:p>
          <a:p>
            <a:pPr marL="6350" indent="-6350" algn="just">
              <a:lnSpc>
                <a:spcPct val="120000"/>
              </a:lnSpc>
            </a:pPr>
            <a:r>
              <a:rPr lang="en-PH" altLang="zh-CN" dirty="0" smtClean="0">
                <a:latin typeface="+mn-lt"/>
                <a:ea typeface="+mn-ea"/>
              </a:rPr>
              <a:t>The system does not retain info entered during trials</a:t>
            </a:r>
            <a:endParaRPr lang="en-PH" altLang="zh-CN" dirty="0" smtClean="0">
              <a:latin typeface="+mn-lt"/>
              <a:ea typeface="+mn-ea"/>
            </a:endParaRPr>
          </a:p>
        </p:txBody>
      </p:sp>
      <p:sp>
        <p:nvSpPr>
          <p:cNvPr id="7" name="直接连接符 12"/>
          <p:cNvSpPr>
            <a:spLocks noChangeShapeType="1"/>
          </p:cNvSpPr>
          <p:nvPr>
            <p:custDataLst>
              <p:tags r:id="rId6"/>
            </p:custDataLst>
          </p:nvPr>
        </p:nvSpPr>
        <p:spPr bwMode="auto">
          <a:xfrm>
            <a:off x="6142990" y="1671320"/>
            <a:ext cx="20320" cy="4425950"/>
          </a:xfrm>
          <a:prstGeom prst="line">
            <a:avLst/>
          </a:prstGeom>
          <a:noFill/>
          <a:ln w="25400" cmpd="sng">
            <a:solidFill>
              <a:srgbClr val="ABD2B3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latin typeface="+mn-lt"/>
              <a:ea typeface="+mn-ea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>
            <p:custDataLst>
              <p:tags r:id="rId1"/>
            </p:custDataLst>
          </p:nvPr>
        </p:nvGrpSpPr>
        <p:grpSpPr>
          <a:xfrm>
            <a:off x="4259369" y="1781175"/>
            <a:ext cx="800100" cy="800100"/>
            <a:chOff x="4635500" y="1781175"/>
            <a:chExt cx="800100" cy="800100"/>
          </a:xfrm>
        </p:grpSpPr>
        <p:sp>
          <p:nvSpPr>
            <p:cNvPr id="14341" name="椭圆 3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4635500" y="1781175"/>
              <a:ext cx="800100" cy="800100"/>
            </a:xfrm>
            <a:prstGeom prst="ellipse">
              <a:avLst/>
            </a:prstGeom>
            <a:solidFill>
              <a:srgbClr val="61ADA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grpSp>
          <p:nvGrpSpPr>
            <p:cNvPr id="14344" name="Group 8"/>
            <p:cNvGrpSpPr/>
            <p:nvPr>
              <p:custDataLst>
                <p:tags r:id="rId3"/>
              </p:custDataLst>
            </p:nvPr>
          </p:nvGrpSpPr>
          <p:grpSpPr bwMode="auto">
            <a:xfrm>
              <a:off x="4841875" y="2032000"/>
              <a:ext cx="387350" cy="292100"/>
              <a:chOff x="0" y="0"/>
              <a:chExt cx="239713" cy="180975"/>
            </a:xfrm>
          </p:grpSpPr>
          <p:sp>
            <p:nvSpPr>
              <p:cNvPr id="14345" name="Oval 219"/>
              <p:cNvSpPr>
                <a:spLocks noChangeArrowhead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74613" y="60325"/>
                <a:ext cx="90488" cy="9048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>
                <a:normAutofit fontScale="25000" lnSpcReduction="20000"/>
              </a:bodyPr>
              <a:lstStyle>
                <a:lvl1pPr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 eaLnBrk="1" hangingPunct="1"/>
                <a:endParaRPr lang="zh-CN" altLang="en-US">
                  <a:solidFill>
                    <a:srgbClr val="000000"/>
                  </a:solidFill>
                  <a:latin typeface="+mn-lt"/>
                  <a:ea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4346" name="Freeform 220"/>
              <p:cNvSpPr>
                <a:spLocks noEditPoint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0" y="0"/>
                <a:ext cx="239713" cy="180975"/>
              </a:xfrm>
              <a:custGeom>
                <a:avLst/>
                <a:gdLst>
                  <a:gd name="T0" fmla="*/ 60 w 64"/>
                  <a:gd name="T1" fmla="*/ 8 h 48"/>
                  <a:gd name="T2" fmla="*/ 42 w 64"/>
                  <a:gd name="T3" fmla="*/ 8 h 48"/>
                  <a:gd name="T4" fmla="*/ 40 w 64"/>
                  <a:gd name="T5" fmla="*/ 4 h 48"/>
                  <a:gd name="T6" fmla="*/ 36 w 64"/>
                  <a:gd name="T7" fmla="*/ 0 h 48"/>
                  <a:gd name="T8" fmla="*/ 28 w 64"/>
                  <a:gd name="T9" fmla="*/ 0 h 48"/>
                  <a:gd name="T10" fmla="*/ 24 w 64"/>
                  <a:gd name="T11" fmla="*/ 4 h 48"/>
                  <a:gd name="T12" fmla="*/ 22 w 64"/>
                  <a:gd name="T13" fmla="*/ 8 h 48"/>
                  <a:gd name="T14" fmla="*/ 4 w 64"/>
                  <a:gd name="T15" fmla="*/ 8 h 48"/>
                  <a:gd name="T16" fmla="*/ 0 w 64"/>
                  <a:gd name="T17" fmla="*/ 12 h 48"/>
                  <a:gd name="T18" fmla="*/ 0 w 64"/>
                  <a:gd name="T19" fmla="*/ 44 h 48"/>
                  <a:gd name="T20" fmla="*/ 4 w 64"/>
                  <a:gd name="T21" fmla="*/ 48 h 48"/>
                  <a:gd name="T22" fmla="*/ 60 w 64"/>
                  <a:gd name="T23" fmla="*/ 48 h 48"/>
                  <a:gd name="T24" fmla="*/ 64 w 64"/>
                  <a:gd name="T25" fmla="*/ 44 h 48"/>
                  <a:gd name="T26" fmla="*/ 64 w 64"/>
                  <a:gd name="T27" fmla="*/ 12 h 48"/>
                  <a:gd name="T28" fmla="*/ 60 w 64"/>
                  <a:gd name="T29" fmla="*/ 8 h 48"/>
                  <a:gd name="T30" fmla="*/ 32 w 64"/>
                  <a:gd name="T31" fmla="*/ 44 h 48"/>
                  <a:gd name="T32" fmla="*/ 16 w 64"/>
                  <a:gd name="T33" fmla="*/ 28 h 48"/>
                  <a:gd name="T34" fmla="*/ 32 w 64"/>
                  <a:gd name="T35" fmla="*/ 12 h 48"/>
                  <a:gd name="T36" fmla="*/ 48 w 64"/>
                  <a:gd name="T37" fmla="*/ 28 h 48"/>
                  <a:gd name="T38" fmla="*/ 32 w 64"/>
                  <a:gd name="T39" fmla="*/ 44 h 48"/>
                  <a:gd name="T40" fmla="*/ 0 w 64"/>
                  <a:gd name="T41" fmla="*/ 0 h 48"/>
                  <a:gd name="T42" fmla="*/ 64 w 64"/>
                  <a:gd name="T43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T40" t="T41" r="T42" b="T43"/>
                <a:pathLst>
                  <a:path w="64" h="48">
                    <a:moveTo>
                      <a:pt x="60" y="8"/>
                    </a:moveTo>
                    <a:cubicBezTo>
                      <a:pt x="42" y="8"/>
                      <a:pt x="42" y="8"/>
                      <a:pt x="42" y="8"/>
                    </a:cubicBezTo>
                    <a:cubicBezTo>
                      <a:pt x="41" y="8"/>
                      <a:pt x="40" y="4"/>
                      <a:pt x="40" y="4"/>
                    </a:cubicBezTo>
                    <a:cubicBezTo>
                      <a:pt x="40" y="3"/>
                      <a:pt x="38" y="0"/>
                      <a:pt x="36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4" y="3"/>
                      <a:pt x="24" y="4"/>
                    </a:cubicBezTo>
                    <a:cubicBezTo>
                      <a:pt x="24" y="4"/>
                      <a:pt x="23" y="8"/>
                      <a:pt x="22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10"/>
                      <a:pt x="0" y="12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6"/>
                      <a:pt x="2" y="48"/>
                      <a:pt x="4" y="48"/>
                    </a:cubicBezTo>
                    <a:cubicBezTo>
                      <a:pt x="60" y="48"/>
                      <a:pt x="60" y="48"/>
                      <a:pt x="60" y="48"/>
                    </a:cubicBezTo>
                    <a:cubicBezTo>
                      <a:pt x="62" y="48"/>
                      <a:pt x="64" y="46"/>
                      <a:pt x="64" y="44"/>
                    </a:cubicBezTo>
                    <a:cubicBezTo>
                      <a:pt x="64" y="12"/>
                      <a:pt x="64" y="12"/>
                      <a:pt x="64" y="12"/>
                    </a:cubicBezTo>
                    <a:cubicBezTo>
                      <a:pt x="64" y="10"/>
                      <a:pt x="62" y="8"/>
                      <a:pt x="60" y="8"/>
                    </a:cubicBezTo>
                    <a:close/>
                    <a:moveTo>
                      <a:pt x="32" y="44"/>
                    </a:moveTo>
                    <a:cubicBezTo>
                      <a:pt x="23" y="44"/>
                      <a:pt x="16" y="37"/>
                      <a:pt x="16" y="28"/>
                    </a:cubicBezTo>
                    <a:cubicBezTo>
                      <a:pt x="16" y="19"/>
                      <a:pt x="23" y="12"/>
                      <a:pt x="32" y="12"/>
                    </a:cubicBezTo>
                    <a:cubicBezTo>
                      <a:pt x="41" y="12"/>
                      <a:pt x="48" y="19"/>
                      <a:pt x="48" y="28"/>
                    </a:cubicBezTo>
                    <a:cubicBezTo>
                      <a:pt x="48" y="37"/>
                      <a:pt x="41" y="44"/>
                      <a:pt x="32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wrap="square">
                <a:normAutofit fontScale="85000" lnSpcReduction="20000"/>
              </a:bodyPr>
              <a:lstStyle/>
              <a:p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7" name="组合 6"/>
          <p:cNvGrpSpPr/>
          <p:nvPr>
            <p:custDataLst>
              <p:tags r:id="rId6"/>
            </p:custDataLst>
          </p:nvPr>
        </p:nvGrpSpPr>
        <p:grpSpPr>
          <a:xfrm>
            <a:off x="9195435" y="1781175"/>
            <a:ext cx="800100" cy="800100"/>
            <a:chOff x="9195435" y="1781175"/>
            <a:chExt cx="800100" cy="800100"/>
          </a:xfrm>
        </p:grpSpPr>
        <p:sp>
          <p:nvSpPr>
            <p:cNvPr id="14343" name="椭圆 6"/>
            <p:cNvSpPr>
              <a:spLocks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9195435" y="1781175"/>
              <a:ext cx="800100" cy="800100"/>
            </a:xfrm>
            <a:prstGeom prst="ellipse">
              <a:avLst/>
            </a:prstGeom>
            <a:solidFill>
              <a:srgbClr val="1E747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4347" name="任意多边形 10"/>
            <p:cNvSpPr/>
            <p:nvPr>
              <p:custDataLst>
                <p:tags r:id="rId8"/>
              </p:custDataLst>
            </p:nvPr>
          </p:nvSpPr>
          <p:spPr bwMode="auto">
            <a:xfrm>
              <a:off x="9414510" y="2006600"/>
              <a:ext cx="361950" cy="317500"/>
            </a:xfrm>
            <a:custGeom>
              <a:avLst/>
              <a:gdLst>
                <a:gd name="T0" fmla="*/ 211138 w 241301"/>
                <a:gd name="T1" fmla="*/ 60325 h 211138"/>
                <a:gd name="T2" fmla="*/ 226220 w 241301"/>
                <a:gd name="T3" fmla="*/ 60325 h 211138"/>
                <a:gd name="T4" fmla="*/ 241301 w 241301"/>
                <a:gd name="T5" fmla="*/ 75406 h 211138"/>
                <a:gd name="T6" fmla="*/ 241301 w 241301"/>
                <a:gd name="T7" fmla="*/ 196057 h 211138"/>
                <a:gd name="T8" fmla="*/ 226220 w 241301"/>
                <a:gd name="T9" fmla="*/ 211138 h 211138"/>
                <a:gd name="T10" fmla="*/ 211138 w 241301"/>
                <a:gd name="T11" fmla="*/ 211138 h 211138"/>
                <a:gd name="T12" fmla="*/ 211138 w 241301"/>
                <a:gd name="T13" fmla="*/ 60325 h 211138"/>
                <a:gd name="T14" fmla="*/ 46038 w 241301"/>
                <a:gd name="T15" fmla="*/ 60325 h 211138"/>
                <a:gd name="T16" fmla="*/ 195263 w 241301"/>
                <a:gd name="T17" fmla="*/ 60325 h 211138"/>
                <a:gd name="T18" fmla="*/ 195263 w 241301"/>
                <a:gd name="T19" fmla="*/ 211138 h 211138"/>
                <a:gd name="T20" fmla="*/ 46038 w 241301"/>
                <a:gd name="T21" fmla="*/ 211138 h 211138"/>
                <a:gd name="T22" fmla="*/ 46038 w 241301"/>
                <a:gd name="T23" fmla="*/ 60325 h 211138"/>
                <a:gd name="T24" fmla="*/ 15081 w 241301"/>
                <a:gd name="T25" fmla="*/ 60325 h 211138"/>
                <a:gd name="T26" fmla="*/ 30163 w 241301"/>
                <a:gd name="T27" fmla="*/ 60325 h 211138"/>
                <a:gd name="T28" fmla="*/ 30163 w 241301"/>
                <a:gd name="T29" fmla="*/ 211138 h 211138"/>
                <a:gd name="T30" fmla="*/ 15081 w 241301"/>
                <a:gd name="T31" fmla="*/ 211138 h 211138"/>
                <a:gd name="T32" fmla="*/ 0 w 241301"/>
                <a:gd name="T33" fmla="*/ 196057 h 211138"/>
                <a:gd name="T34" fmla="*/ 0 w 241301"/>
                <a:gd name="T35" fmla="*/ 75406 h 211138"/>
                <a:gd name="T36" fmla="*/ 15081 w 241301"/>
                <a:gd name="T37" fmla="*/ 60325 h 211138"/>
                <a:gd name="T38" fmla="*/ 91017 w 241301"/>
                <a:gd name="T39" fmla="*/ 0 h 211138"/>
                <a:gd name="T40" fmla="*/ 150283 w 241301"/>
                <a:gd name="T41" fmla="*/ 0 h 211138"/>
                <a:gd name="T42" fmla="*/ 165100 w 241301"/>
                <a:gd name="T43" fmla="*/ 14817 h 211138"/>
                <a:gd name="T44" fmla="*/ 165100 w 241301"/>
                <a:gd name="T45" fmla="*/ 44450 h 211138"/>
                <a:gd name="T46" fmla="*/ 150283 w 241301"/>
                <a:gd name="T47" fmla="*/ 44450 h 211138"/>
                <a:gd name="T48" fmla="*/ 150283 w 241301"/>
                <a:gd name="T49" fmla="*/ 22225 h 211138"/>
                <a:gd name="T50" fmla="*/ 142875 w 241301"/>
                <a:gd name="T51" fmla="*/ 14817 h 211138"/>
                <a:gd name="T52" fmla="*/ 98425 w 241301"/>
                <a:gd name="T53" fmla="*/ 14817 h 211138"/>
                <a:gd name="T54" fmla="*/ 91017 w 241301"/>
                <a:gd name="T55" fmla="*/ 22225 h 211138"/>
                <a:gd name="T56" fmla="*/ 91017 w 241301"/>
                <a:gd name="T57" fmla="*/ 44450 h 211138"/>
                <a:gd name="T58" fmla="*/ 76200 w 241301"/>
                <a:gd name="T59" fmla="*/ 44450 h 211138"/>
                <a:gd name="T60" fmla="*/ 76200 w 241301"/>
                <a:gd name="T61" fmla="*/ 14817 h 211138"/>
                <a:gd name="T62" fmla="*/ 91017 w 241301"/>
                <a:gd name="T63" fmla="*/ 0 h 211138"/>
                <a:gd name="T64" fmla="*/ 0 w 241301"/>
                <a:gd name="T65" fmla="*/ 0 h 211138"/>
                <a:gd name="T66" fmla="*/ 241301 w 241301"/>
                <a:gd name="T67" fmla="*/ 211138 h 21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T64" t="T65" r="T66" b="T67"/>
              <a:pathLst>
                <a:path w="241301" h="211138">
                  <a:moveTo>
                    <a:pt x="211138" y="60325"/>
                  </a:moveTo>
                  <a:cubicBezTo>
                    <a:pt x="211138" y="60325"/>
                    <a:pt x="211138" y="60325"/>
                    <a:pt x="226220" y="60325"/>
                  </a:cubicBezTo>
                  <a:cubicBezTo>
                    <a:pt x="233760" y="60325"/>
                    <a:pt x="241301" y="67866"/>
                    <a:pt x="241301" y="75406"/>
                  </a:cubicBezTo>
                  <a:cubicBezTo>
                    <a:pt x="241301" y="75406"/>
                    <a:pt x="241301" y="75406"/>
                    <a:pt x="241301" y="196057"/>
                  </a:cubicBezTo>
                  <a:cubicBezTo>
                    <a:pt x="241301" y="203597"/>
                    <a:pt x="233760" y="211138"/>
                    <a:pt x="226220" y="211138"/>
                  </a:cubicBezTo>
                  <a:cubicBezTo>
                    <a:pt x="226220" y="211138"/>
                    <a:pt x="226220" y="211138"/>
                    <a:pt x="211138" y="211138"/>
                  </a:cubicBezTo>
                  <a:cubicBezTo>
                    <a:pt x="211138" y="211138"/>
                    <a:pt x="211138" y="211138"/>
                    <a:pt x="211138" y="60325"/>
                  </a:cubicBezTo>
                  <a:close/>
                  <a:moveTo>
                    <a:pt x="46038" y="60325"/>
                  </a:moveTo>
                  <a:lnTo>
                    <a:pt x="195263" y="60325"/>
                  </a:lnTo>
                  <a:lnTo>
                    <a:pt x="195263" y="211138"/>
                  </a:lnTo>
                  <a:lnTo>
                    <a:pt x="46038" y="211138"/>
                  </a:lnTo>
                  <a:lnTo>
                    <a:pt x="46038" y="60325"/>
                  </a:lnTo>
                  <a:close/>
                  <a:moveTo>
                    <a:pt x="15081" y="60325"/>
                  </a:moveTo>
                  <a:cubicBezTo>
                    <a:pt x="15081" y="60325"/>
                    <a:pt x="15081" y="60325"/>
                    <a:pt x="30163" y="60325"/>
                  </a:cubicBezTo>
                  <a:lnTo>
                    <a:pt x="30163" y="211138"/>
                  </a:lnTo>
                  <a:cubicBezTo>
                    <a:pt x="30163" y="211138"/>
                    <a:pt x="30163" y="211138"/>
                    <a:pt x="15081" y="211138"/>
                  </a:cubicBezTo>
                  <a:cubicBezTo>
                    <a:pt x="7541" y="211138"/>
                    <a:pt x="0" y="203597"/>
                    <a:pt x="0" y="196057"/>
                  </a:cubicBezTo>
                  <a:cubicBezTo>
                    <a:pt x="0" y="196057"/>
                    <a:pt x="0" y="196057"/>
                    <a:pt x="0" y="75406"/>
                  </a:cubicBezTo>
                  <a:cubicBezTo>
                    <a:pt x="0" y="67866"/>
                    <a:pt x="7541" y="60325"/>
                    <a:pt x="15081" y="60325"/>
                  </a:cubicBezTo>
                  <a:close/>
                  <a:moveTo>
                    <a:pt x="91017" y="0"/>
                  </a:moveTo>
                  <a:cubicBezTo>
                    <a:pt x="91017" y="0"/>
                    <a:pt x="91017" y="0"/>
                    <a:pt x="150283" y="0"/>
                  </a:cubicBezTo>
                  <a:cubicBezTo>
                    <a:pt x="157692" y="0"/>
                    <a:pt x="165100" y="7408"/>
                    <a:pt x="165100" y="14817"/>
                  </a:cubicBezTo>
                  <a:cubicBezTo>
                    <a:pt x="165100" y="14817"/>
                    <a:pt x="165100" y="14817"/>
                    <a:pt x="165100" y="44450"/>
                  </a:cubicBezTo>
                  <a:cubicBezTo>
                    <a:pt x="165100" y="44450"/>
                    <a:pt x="165100" y="44450"/>
                    <a:pt x="150283" y="44450"/>
                  </a:cubicBezTo>
                  <a:cubicBezTo>
                    <a:pt x="150283" y="44450"/>
                    <a:pt x="150283" y="44450"/>
                    <a:pt x="150283" y="22225"/>
                  </a:cubicBezTo>
                  <a:cubicBezTo>
                    <a:pt x="150283" y="18521"/>
                    <a:pt x="146579" y="14817"/>
                    <a:pt x="142875" y="14817"/>
                  </a:cubicBezTo>
                  <a:cubicBezTo>
                    <a:pt x="142875" y="14817"/>
                    <a:pt x="142875" y="14817"/>
                    <a:pt x="98425" y="14817"/>
                  </a:cubicBezTo>
                  <a:cubicBezTo>
                    <a:pt x="94721" y="14817"/>
                    <a:pt x="91017" y="18521"/>
                    <a:pt x="91017" y="22225"/>
                  </a:cubicBezTo>
                  <a:cubicBezTo>
                    <a:pt x="91017" y="22225"/>
                    <a:pt x="91017" y="22225"/>
                    <a:pt x="91017" y="44450"/>
                  </a:cubicBezTo>
                  <a:cubicBezTo>
                    <a:pt x="91017" y="44450"/>
                    <a:pt x="91017" y="44450"/>
                    <a:pt x="76200" y="44450"/>
                  </a:cubicBezTo>
                  <a:cubicBezTo>
                    <a:pt x="76200" y="44450"/>
                    <a:pt x="76200" y="44450"/>
                    <a:pt x="76200" y="14817"/>
                  </a:cubicBezTo>
                  <a:cubicBezTo>
                    <a:pt x="76200" y="7408"/>
                    <a:pt x="83608" y="0"/>
                    <a:pt x="9101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>
              <a:normAutofit fontScale="92500" lnSpcReduction="20000"/>
            </a:bodyPr>
            <a:lstStyle/>
            <a:p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10" name="组合 9"/>
          <p:cNvGrpSpPr/>
          <p:nvPr>
            <p:custDataLst>
              <p:tags r:id="rId9"/>
            </p:custDataLst>
          </p:nvPr>
        </p:nvGrpSpPr>
        <p:grpSpPr>
          <a:xfrm>
            <a:off x="1791335" y="1781175"/>
            <a:ext cx="801688" cy="800100"/>
            <a:chOff x="1791335" y="1781175"/>
            <a:chExt cx="801688" cy="800100"/>
          </a:xfrm>
        </p:grpSpPr>
        <p:sp>
          <p:nvSpPr>
            <p:cNvPr id="14340" name="椭圆 2"/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1791335" y="1781175"/>
              <a:ext cx="801688" cy="800100"/>
            </a:xfrm>
            <a:prstGeom prst="ellipse">
              <a:avLst/>
            </a:prstGeom>
            <a:solidFill>
              <a:srgbClr val="B2D4B9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4348" name="Freeform 75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2016760" y="2035176"/>
              <a:ext cx="350838" cy="352425"/>
            </a:xfrm>
            <a:custGeom>
              <a:avLst/>
              <a:gdLst>
                <a:gd name="T0" fmla="*/ 51 w 56"/>
                <a:gd name="T1" fmla="*/ 0 h 56"/>
                <a:gd name="T2" fmla="*/ 5 w 56"/>
                <a:gd name="T3" fmla="*/ 0 h 56"/>
                <a:gd name="T4" fmla="*/ 0 w 56"/>
                <a:gd name="T5" fmla="*/ 5 h 56"/>
                <a:gd name="T6" fmla="*/ 0 w 56"/>
                <a:gd name="T7" fmla="*/ 35 h 56"/>
                <a:gd name="T8" fmla="*/ 5 w 56"/>
                <a:gd name="T9" fmla="*/ 40 h 56"/>
                <a:gd name="T10" fmla="*/ 8 w 56"/>
                <a:gd name="T11" fmla="*/ 40 h 56"/>
                <a:gd name="T12" fmla="*/ 8 w 56"/>
                <a:gd name="T13" fmla="*/ 56 h 56"/>
                <a:gd name="T14" fmla="*/ 17 w 56"/>
                <a:gd name="T15" fmla="*/ 40 h 56"/>
                <a:gd name="T16" fmla="*/ 51 w 56"/>
                <a:gd name="T17" fmla="*/ 40 h 56"/>
                <a:gd name="T18" fmla="*/ 56 w 56"/>
                <a:gd name="T19" fmla="*/ 35 h 56"/>
                <a:gd name="T20" fmla="*/ 56 w 56"/>
                <a:gd name="T21" fmla="*/ 5 h 56"/>
                <a:gd name="T22" fmla="*/ 51 w 56"/>
                <a:gd name="T23" fmla="*/ 0 h 56"/>
                <a:gd name="T24" fmla="*/ 48 w 56"/>
                <a:gd name="T25" fmla="*/ 32 h 56"/>
                <a:gd name="T26" fmla="*/ 24 w 56"/>
                <a:gd name="T27" fmla="*/ 32 h 56"/>
                <a:gd name="T28" fmla="*/ 24 w 56"/>
                <a:gd name="T29" fmla="*/ 28 h 56"/>
                <a:gd name="T30" fmla="*/ 48 w 56"/>
                <a:gd name="T31" fmla="*/ 28 h 56"/>
                <a:gd name="T32" fmla="*/ 48 w 56"/>
                <a:gd name="T33" fmla="*/ 32 h 56"/>
                <a:gd name="T34" fmla="*/ 48 w 56"/>
                <a:gd name="T35" fmla="*/ 20 h 56"/>
                <a:gd name="T36" fmla="*/ 8 w 56"/>
                <a:gd name="T37" fmla="*/ 20 h 56"/>
                <a:gd name="T38" fmla="*/ 8 w 56"/>
                <a:gd name="T39" fmla="*/ 16 h 56"/>
                <a:gd name="T40" fmla="*/ 48 w 56"/>
                <a:gd name="T41" fmla="*/ 16 h 56"/>
                <a:gd name="T42" fmla="*/ 48 w 56"/>
                <a:gd name="T43" fmla="*/ 20 h 56"/>
                <a:gd name="T44" fmla="*/ 48 w 56"/>
                <a:gd name="T45" fmla="*/ 12 h 56"/>
                <a:gd name="T46" fmla="*/ 8 w 56"/>
                <a:gd name="T47" fmla="*/ 12 h 56"/>
                <a:gd name="T48" fmla="*/ 8 w 56"/>
                <a:gd name="T49" fmla="*/ 8 h 56"/>
                <a:gd name="T50" fmla="*/ 48 w 56"/>
                <a:gd name="T51" fmla="*/ 8 h 56"/>
                <a:gd name="T52" fmla="*/ 48 w 56"/>
                <a:gd name="T53" fmla="*/ 12 h 56"/>
                <a:gd name="T54" fmla="*/ 0 w 56"/>
                <a:gd name="T55" fmla="*/ 0 h 56"/>
                <a:gd name="T56" fmla="*/ 56 w 56"/>
                <a:gd name="T5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T54" t="T55" r="T56" b="T57"/>
              <a:pathLst>
                <a:path w="56" h="56">
                  <a:moveTo>
                    <a:pt x="51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8"/>
                    <a:pt x="2" y="40"/>
                    <a:pt x="5" y="40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4" y="40"/>
                    <a:pt x="56" y="38"/>
                    <a:pt x="56" y="35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56" y="2"/>
                    <a:pt x="54" y="0"/>
                    <a:pt x="51" y="0"/>
                  </a:cubicBezTo>
                  <a:close/>
                  <a:moveTo>
                    <a:pt x="48" y="32"/>
                  </a:moveTo>
                  <a:cubicBezTo>
                    <a:pt x="24" y="32"/>
                    <a:pt x="24" y="32"/>
                    <a:pt x="24" y="32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48" y="28"/>
                    <a:pt x="48" y="28"/>
                    <a:pt x="48" y="28"/>
                  </a:cubicBezTo>
                  <a:lnTo>
                    <a:pt x="48" y="32"/>
                  </a:lnTo>
                  <a:close/>
                  <a:moveTo>
                    <a:pt x="48" y="20"/>
                  </a:moveTo>
                  <a:cubicBezTo>
                    <a:pt x="8" y="20"/>
                    <a:pt x="8" y="20"/>
                    <a:pt x="8" y="20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48" y="16"/>
                    <a:pt x="48" y="16"/>
                    <a:pt x="48" y="16"/>
                  </a:cubicBezTo>
                  <a:lnTo>
                    <a:pt x="48" y="20"/>
                  </a:lnTo>
                  <a:close/>
                  <a:moveTo>
                    <a:pt x="48" y="12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8" y="8"/>
                    <a:pt x="48" y="8"/>
                    <a:pt x="48" y="8"/>
                  </a:cubicBezTo>
                  <a:lnTo>
                    <a:pt x="48" y="1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>
              <a:normAutofit lnSpcReduction="10000"/>
            </a:bodyPr>
            <a:lstStyle/>
            <a:p>
              <a:endParaRPr lang="zh-CN" altLang="en-US">
                <a:latin typeface="+mn-lt"/>
                <a:ea typeface="+mn-ea"/>
              </a:endParaRPr>
            </a:p>
          </p:txBody>
        </p:sp>
      </p:grpSp>
      <p:grpSp>
        <p:nvGrpSpPr>
          <p:cNvPr id="8" name="组合 7"/>
          <p:cNvGrpSpPr/>
          <p:nvPr>
            <p:custDataLst>
              <p:tags r:id="rId12"/>
            </p:custDataLst>
          </p:nvPr>
        </p:nvGrpSpPr>
        <p:grpSpPr>
          <a:xfrm>
            <a:off x="6725815" y="1781175"/>
            <a:ext cx="803275" cy="800100"/>
            <a:chOff x="6769101" y="1781175"/>
            <a:chExt cx="803275" cy="800100"/>
          </a:xfrm>
        </p:grpSpPr>
        <p:sp>
          <p:nvSpPr>
            <p:cNvPr id="14342" name="椭圆 5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6769101" y="1781175"/>
              <a:ext cx="803275" cy="800100"/>
            </a:xfrm>
            <a:prstGeom prst="ellipse">
              <a:avLst/>
            </a:prstGeom>
            <a:solidFill>
              <a:srgbClr val="258F8D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anchor="ctr">
              <a:norm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  <a:latin typeface="+mn-lt"/>
                <a:ea typeface="+mn-ea"/>
              </a:endParaRPr>
            </a:p>
          </p:txBody>
        </p:sp>
        <p:sp>
          <p:nvSpPr>
            <p:cNvPr id="14349" name="Freeform 144"/>
            <p:cNvSpPr>
              <a:spLocks noEditPoints="1"/>
            </p:cNvSpPr>
            <p:nvPr>
              <p:custDataLst>
                <p:tags r:id="rId14"/>
              </p:custDataLst>
            </p:nvPr>
          </p:nvSpPr>
          <p:spPr bwMode="auto">
            <a:xfrm>
              <a:off x="7013576" y="2028826"/>
              <a:ext cx="314325" cy="314325"/>
            </a:xfrm>
            <a:custGeom>
              <a:avLst/>
              <a:gdLst>
                <a:gd name="T0" fmla="*/ 32 w 64"/>
                <a:gd name="T1" fmla="*/ 0 h 64"/>
                <a:gd name="T2" fmla="*/ 0 w 64"/>
                <a:gd name="T3" fmla="*/ 32 h 64"/>
                <a:gd name="T4" fmla="*/ 32 w 64"/>
                <a:gd name="T5" fmla="*/ 64 h 64"/>
                <a:gd name="T6" fmla="*/ 64 w 64"/>
                <a:gd name="T7" fmla="*/ 32 h 64"/>
                <a:gd name="T8" fmla="*/ 32 w 64"/>
                <a:gd name="T9" fmla="*/ 0 h 64"/>
                <a:gd name="T10" fmla="*/ 4 w 64"/>
                <a:gd name="T11" fmla="*/ 34 h 64"/>
                <a:gd name="T12" fmla="*/ 18 w 64"/>
                <a:gd name="T13" fmla="*/ 34 h 64"/>
                <a:gd name="T14" fmla="*/ 20 w 64"/>
                <a:gd name="T15" fmla="*/ 46 h 64"/>
                <a:gd name="T16" fmla="*/ 8 w 64"/>
                <a:gd name="T17" fmla="*/ 46 h 64"/>
                <a:gd name="T18" fmla="*/ 4 w 64"/>
                <a:gd name="T19" fmla="*/ 34 h 64"/>
                <a:gd name="T20" fmla="*/ 18 w 64"/>
                <a:gd name="T21" fmla="*/ 30 h 64"/>
                <a:gd name="T22" fmla="*/ 4 w 64"/>
                <a:gd name="T23" fmla="*/ 30 h 64"/>
                <a:gd name="T24" fmla="*/ 8 w 64"/>
                <a:gd name="T25" fmla="*/ 18 h 64"/>
                <a:gd name="T26" fmla="*/ 20 w 64"/>
                <a:gd name="T27" fmla="*/ 18 h 64"/>
                <a:gd name="T28" fmla="*/ 18 w 64"/>
                <a:gd name="T29" fmla="*/ 30 h 64"/>
                <a:gd name="T30" fmla="*/ 24 w 64"/>
                <a:gd name="T31" fmla="*/ 18 h 64"/>
                <a:gd name="T32" fmla="*/ 40 w 64"/>
                <a:gd name="T33" fmla="*/ 18 h 64"/>
                <a:gd name="T34" fmla="*/ 42 w 64"/>
                <a:gd name="T35" fmla="*/ 30 h 64"/>
                <a:gd name="T36" fmla="*/ 22 w 64"/>
                <a:gd name="T37" fmla="*/ 30 h 64"/>
                <a:gd name="T38" fmla="*/ 24 w 64"/>
                <a:gd name="T39" fmla="*/ 18 h 64"/>
                <a:gd name="T40" fmla="*/ 22 w 64"/>
                <a:gd name="T41" fmla="*/ 34 h 64"/>
                <a:gd name="T42" fmla="*/ 42 w 64"/>
                <a:gd name="T43" fmla="*/ 34 h 64"/>
                <a:gd name="T44" fmla="*/ 40 w 64"/>
                <a:gd name="T45" fmla="*/ 46 h 64"/>
                <a:gd name="T46" fmla="*/ 24 w 64"/>
                <a:gd name="T47" fmla="*/ 46 h 64"/>
                <a:gd name="T48" fmla="*/ 22 w 64"/>
                <a:gd name="T49" fmla="*/ 34 h 64"/>
                <a:gd name="T50" fmla="*/ 46 w 64"/>
                <a:gd name="T51" fmla="*/ 34 h 64"/>
                <a:gd name="T52" fmla="*/ 60 w 64"/>
                <a:gd name="T53" fmla="*/ 34 h 64"/>
                <a:gd name="T54" fmla="*/ 56 w 64"/>
                <a:gd name="T55" fmla="*/ 46 h 64"/>
                <a:gd name="T56" fmla="*/ 44 w 64"/>
                <a:gd name="T57" fmla="*/ 46 h 64"/>
                <a:gd name="T58" fmla="*/ 46 w 64"/>
                <a:gd name="T59" fmla="*/ 34 h 64"/>
                <a:gd name="T60" fmla="*/ 46 w 64"/>
                <a:gd name="T61" fmla="*/ 30 h 64"/>
                <a:gd name="T62" fmla="*/ 44 w 64"/>
                <a:gd name="T63" fmla="*/ 18 h 64"/>
                <a:gd name="T64" fmla="*/ 56 w 64"/>
                <a:gd name="T65" fmla="*/ 18 h 64"/>
                <a:gd name="T66" fmla="*/ 60 w 64"/>
                <a:gd name="T67" fmla="*/ 30 h 64"/>
                <a:gd name="T68" fmla="*/ 46 w 64"/>
                <a:gd name="T69" fmla="*/ 30 h 64"/>
                <a:gd name="T70" fmla="*/ 53 w 64"/>
                <a:gd name="T71" fmla="*/ 14 h 64"/>
                <a:gd name="T72" fmla="*/ 43 w 64"/>
                <a:gd name="T73" fmla="*/ 14 h 64"/>
                <a:gd name="T74" fmla="*/ 41 w 64"/>
                <a:gd name="T75" fmla="*/ 5 h 64"/>
                <a:gd name="T76" fmla="*/ 53 w 64"/>
                <a:gd name="T77" fmla="*/ 14 h 64"/>
                <a:gd name="T78" fmla="*/ 36 w 64"/>
                <a:gd name="T79" fmla="*/ 4 h 64"/>
                <a:gd name="T80" fmla="*/ 39 w 64"/>
                <a:gd name="T81" fmla="*/ 14 h 64"/>
                <a:gd name="T82" fmla="*/ 25 w 64"/>
                <a:gd name="T83" fmla="*/ 14 h 64"/>
                <a:gd name="T84" fmla="*/ 28 w 64"/>
                <a:gd name="T85" fmla="*/ 4 h 64"/>
                <a:gd name="T86" fmla="*/ 32 w 64"/>
                <a:gd name="T87" fmla="*/ 4 h 64"/>
                <a:gd name="T88" fmla="*/ 36 w 64"/>
                <a:gd name="T89" fmla="*/ 4 h 64"/>
                <a:gd name="T90" fmla="*/ 23 w 64"/>
                <a:gd name="T91" fmla="*/ 5 h 64"/>
                <a:gd name="T92" fmla="*/ 21 w 64"/>
                <a:gd name="T93" fmla="*/ 14 h 64"/>
                <a:gd name="T94" fmla="*/ 11 w 64"/>
                <a:gd name="T95" fmla="*/ 14 h 64"/>
                <a:gd name="T96" fmla="*/ 23 w 64"/>
                <a:gd name="T97" fmla="*/ 5 h 64"/>
                <a:gd name="T98" fmla="*/ 11 w 64"/>
                <a:gd name="T99" fmla="*/ 50 h 64"/>
                <a:gd name="T100" fmla="*/ 21 w 64"/>
                <a:gd name="T101" fmla="*/ 50 h 64"/>
                <a:gd name="T102" fmla="*/ 23 w 64"/>
                <a:gd name="T103" fmla="*/ 59 h 64"/>
                <a:gd name="T104" fmla="*/ 11 w 64"/>
                <a:gd name="T105" fmla="*/ 50 h 64"/>
                <a:gd name="T106" fmla="*/ 28 w 64"/>
                <a:gd name="T107" fmla="*/ 60 h 64"/>
                <a:gd name="T108" fmla="*/ 25 w 64"/>
                <a:gd name="T109" fmla="*/ 50 h 64"/>
                <a:gd name="T110" fmla="*/ 39 w 64"/>
                <a:gd name="T111" fmla="*/ 50 h 64"/>
                <a:gd name="T112" fmla="*/ 36 w 64"/>
                <a:gd name="T113" fmla="*/ 60 h 64"/>
                <a:gd name="T114" fmla="*/ 32 w 64"/>
                <a:gd name="T115" fmla="*/ 60 h 64"/>
                <a:gd name="T116" fmla="*/ 28 w 64"/>
                <a:gd name="T117" fmla="*/ 60 h 64"/>
                <a:gd name="T118" fmla="*/ 41 w 64"/>
                <a:gd name="T119" fmla="*/ 59 h 64"/>
                <a:gd name="T120" fmla="*/ 43 w 64"/>
                <a:gd name="T121" fmla="*/ 50 h 64"/>
                <a:gd name="T122" fmla="*/ 53 w 64"/>
                <a:gd name="T123" fmla="*/ 50 h 64"/>
                <a:gd name="T124" fmla="*/ 41 w 64"/>
                <a:gd name="T125" fmla="*/ 59 h 64"/>
                <a:gd name="T126" fmla="*/ 0 w 64"/>
                <a:gd name="T127" fmla="*/ 0 h 64"/>
                <a:gd name="T128" fmla="*/ 64 w 64"/>
                <a:gd name="T12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T126" t="T127" r="T128" b="T129"/>
              <a:pathLst>
                <a:path w="64" h="64">
                  <a:moveTo>
                    <a:pt x="32" y="0"/>
                  </a:moveTo>
                  <a:cubicBezTo>
                    <a:pt x="14" y="0"/>
                    <a:pt x="0" y="14"/>
                    <a:pt x="0" y="32"/>
                  </a:cubicBezTo>
                  <a:cubicBezTo>
                    <a:pt x="0" y="50"/>
                    <a:pt x="14" y="64"/>
                    <a:pt x="32" y="64"/>
                  </a:cubicBezTo>
                  <a:cubicBezTo>
                    <a:pt x="50" y="64"/>
                    <a:pt x="64" y="50"/>
                    <a:pt x="64" y="32"/>
                  </a:cubicBezTo>
                  <a:cubicBezTo>
                    <a:pt x="64" y="14"/>
                    <a:pt x="50" y="0"/>
                    <a:pt x="32" y="0"/>
                  </a:cubicBezTo>
                  <a:close/>
                  <a:moveTo>
                    <a:pt x="4" y="34"/>
                  </a:moveTo>
                  <a:cubicBezTo>
                    <a:pt x="18" y="34"/>
                    <a:pt x="18" y="34"/>
                    <a:pt x="18" y="34"/>
                  </a:cubicBezTo>
                  <a:cubicBezTo>
                    <a:pt x="19" y="38"/>
                    <a:pt x="19" y="42"/>
                    <a:pt x="20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6" y="42"/>
                    <a:pt x="4" y="38"/>
                    <a:pt x="4" y="34"/>
                  </a:cubicBezTo>
                  <a:close/>
                  <a:moveTo>
                    <a:pt x="18" y="30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26"/>
                    <a:pt x="6" y="22"/>
                    <a:pt x="8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19" y="22"/>
                    <a:pt x="19" y="26"/>
                    <a:pt x="18" y="30"/>
                  </a:cubicBezTo>
                  <a:close/>
                  <a:moveTo>
                    <a:pt x="24" y="18"/>
                  </a:moveTo>
                  <a:cubicBezTo>
                    <a:pt x="40" y="18"/>
                    <a:pt x="40" y="18"/>
                    <a:pt x="40" y="18"/>
                  </a:cubicBezTo>
                  <a:cubicBezTo>
                    <a:pt x="41" y="22"/>
                    <a:pt x="41" y="26"/>
                    <a:pt x="4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26"/>
                    <a:pt x="23" y="22"/>
                    <a:pt x="24" y="18"/>
                  </a:cubicBezTo>
                  <a:close/>
                  <a:moveTo>
                    <a:pt x="22" y="34"/>
                  </a:moveTo>
                  <a:cubicBezTo>
                    <a:pt x="42" y="34"/>
                    <a:pt x="42" y="34"/>
                    <a:pt x="42" y="34"/>
                  </a:cubicBezTo>
                  <a:cubicBezTo>
                    <a:pt x="41" y="38"/>
                    <a:pt x="41" y="42"/>
                    <a:pt x="40" y="46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2"/>
                    <a:pt x="23" y="38"/>
                    <a:pt x="22" y="34"/>
                  </a:cubicBezTo>
                  <a:close/>
                  <a:moveTo>
                    <a:pt x="46" y="34"/>
                  </a:moveTo>
                  <a:cubicBezTo>
                    <a:pt x="60" y="34"/>
                    <a:pt x="60" y="34"/>
                    <a:pt x="60" y="34"/>
                  </a:cubicBezTo>
                  <a:cubicBezTo>
                    <a:pt x="60" y="38"/>
                    <a:pt x="58" y="42"/>
                    <a:pt x="56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5" y="42"/>
                    <a:pt x="45" y="38"/>
                    <a:pt x="46" y="34"/>
                  </a:cubicBezTo>
                  <a:close/>
                  <a:moveTo>
                    <a:pt x="46" y="30"/>
                  </a:moveTo>
                  <a:cubicBezTo>
                    <a:pt x="45" y="26"/>
                    <a:pt x="45" y="22"/>
                    <a:pt x="44" y="18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8" y="22"/>
                    <a:pt x="60" y="26"/>
                    <a:pt x="60" y="30"/>
                  </a:cubicBezTo>
                  <a:lnTo>
                    <a:pt x="46" y="30"/>
                  </a:lnTo>
                  <a:close/>
                  <a:moveTo>
                    <a:pt x="53" y="14"/>
                  </a:moveTo>
                  <a:cubicBezTo>
                    <a:pt x="43" y="14"/>
                    <a:pt x="43" y="14"/>
                    <a:pt x="43" y="14"/>
                  </a:cubicBezTo>
                  <a:cubicBezTo>
                    <a:pt x="42" y="10"/>
                    <a:pt x="41" y="7"/>
                    <a:pt x="41" y="5"/>
                  </a:cubicBezTo>
                  <a:cubicBezTo>
                    <a:pt x="46" y="7"/>
                    <a:pt x="50" y="10"/>
                    <a:pt x="53" y="14"/>
                  </a:cubicBezTo>
                  <a:close/>
                  <a:moveTo>
                    <a:pt x="36" y="4"/>
                  </a:moveTo>
                  <a:cubicBezTo>
                    <a:pt x="37" y="6"/>
                    <a:pt x="38" y="10"/>
                    <a:pt x="39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6" y="10"/>
                    <a:pt x="27" y="6"/>
                    <a:pt x="28" y="4"/>
                  </a:cubicBezTo>
                  <a:cubicBezTo>
                    <a:pt x="29" y="4"/>
                    <a:pt x="30" y="4"/>
                    <a:pt x="32" y="4"/>
                  </a:cubicBezTo>
                  <a:cubicBezTo>
                    <a:pt x="34" y="4"/>
                    <a:pt x="35" y="4"/>
                    <a:pt x="36" y="4"/>
                  </a:cubicBezTo>
                  <a:close/>
                  <a:moveTo>
                    <a:pt x="23" y="5"/>
                  </a:moveTo>
                  <a:cubicBezTo>
                    <a:pt x="23" y="7"/>
                    <a:pt x="22" y="10"/>
                    <a:pt x="2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4" y="10"/>
                    <a:pt x="18" y="7"/>
                    <a:pt x="23" y="5"/>
                  </a:cubicBezTo>
                  <a:close/>
                  <a:moveTo>
                    <a:pt x="11" y="50"/>
                  </a:moveTo>
                  <a:cubicBezTo>
                    <a:pt x="21" y="50"/>
                    <a:pt x="21" y="50"/>
                    <a:pt x="21" y="50"/>
                  </a:cubicBezTo>
                  <a:cubicBezTo>
                    <a:pt x="22" y="54"/>
                    <a:pt x="23" y="57"/>
                    <a:pt x="23" y="59"/>
                  </a:cubicBezTo>
                  <a:cubicBezTo>
                    <a:pt x="18" y="57"/>
                    <a:pt x="14" y="54"/>
                    <a:pt x="11" y="50"/>
                  </a:cubicBezTo>
                  <a:close/>
                  <a:moveTo>
                    <a:pt x="28" y="60"/>
                  </a:moveTo>
                  <a:cubicBezTo>
                    <a:pt x="27" y="58"/>
                    <a:pt x="26" y="54"/>
                    <a:pt x="25" y="50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8" y="54"/>
                    <a:pt x="37" y="58"/>
                    <a:pt x="36" y="60"/>
                  </a:cubicBezTo>
                  <a:cubicBezTo>
                    <a:pt x="35" y="60"/>
                    <a:pt x="34" y="60"/>
                    <a:pt x="32" y="60"/>
                  </a:cubicBezTo>
                  <a:cubicBezTo>
                    <a:pt x="30" y="60"/>
                    <a:pt x="29" y="60"/>
                    <a:pt x="28" y="60"/>
                  </a:cubicBezTo>
                  <a:close/>
                  <a:moveTo>
                    <a:pt x="41" y="59"/>
                  </a:moveTo>
                  <a:cubicBezTo>
                    <a:pt x="41" y="57"/>
                    <a:pt x="42" y="54"/>
                    <a:pt x="43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0" y="54"/>
                    <a:pt x="46" y="57"/>
                    <a:pt x="41" y="5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>
              <a:normAutofit fontScale="92500" lnSpcReduction="20000"/>
            </a:bodyPr>
            <a:lstStyle/>
            <a:p>
              <a:endParaRPr lang="zh-CN" altLang="en-US">
                <a:latin typeface="+mn-lt"/>
                <a:ea typeface="+mn-ea"/>
              </a:endParaRPr>
            </a:p>
          </p:txBody>
        </p:sp>
      </p:grpSp>
      <p:sp>
        <p:nvSpPr>
          <p:cNvPr id="14350" name="Text Box 14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1149985" y="3019426"/>
            <a:ext cx="20828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en-US" altLang="zh-CN" b="1" smtClean="0">
                <a:latin typeface="+mj-lt"/>
                <a:ea typeface="+mj-ea"/>
                <a:cs typeface="+mj-cs"/>
                <a:sym typeface="Arial" panose="020B0604020202020204" pitchFamily="34" charset="0"/>
              </a:rPr>
              <a:t>Schema</a:t>
            </a:r>
            <a:endParaRPr lang="en-US" altLang="zh-CN" b="1" dirty="0" smtClean="0"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4351" name="Text Box 15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3618547" y="3017838"/>
            <a:ext cx="20828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en-US" altLang="zh-CN" b="1" smtClean="0">
                <a:latin typeface="+mj-lt"/>
                <a:ea typeface="+mj-ea"/>
                <a:cs typeface="+mj-cs"/>
                <a:sym typeface="Arial" panose="020B0604020202020204" pitchFamily="34" charset="0"/>
              </a:rPr>
              <a:t>Code</a:t>
            </a:r>
            <a:r>
              <a:rPr lang="en-PH" altLang="en-US" b="1" smtClean="0">
                <a:latin typeface="+mj-lt"/>
                <a:ea typeface="+mj-ea"/>
                <a:cs typeface="+mj-cs"/>
                <a:sym typeface="Arial" panose="020B0604020202020204" pitchFamily="34" charset="0"/>
              </a:rPr>
              <a:t> Design</a:t>
            </a:r>
            <a:endParaRPr lang="en-PH" altLang="en-US" b="1" dirty="0" smtClean="0"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4352" name="Text Box 16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6087109" y="3017838"/>
            <a:ext cx="2081213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en-US" b="1" smtClean="0">
                <a:latin typeface="+mj-lt"/>
                <a:ea typeface="+mj-ea"/>
                <a:cs typeface="+mj-cs"/>
                <a:sym typeface="Arial" panose="020B0604020202020204" pitchFamily="34" charset="0"/>
              </a:rPr>
              <a:t>Demo</a:t>
            </a:r>
            <a:endParaRPr lang="en-US" b="1" dirty="0" smtClean="0"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4353" name="Text Box 17"/>
          <p:cNvSpPr txBox="1">
            <a:spLocks noChangeArrowheads="1"/>
          </p:cNvSpPr>
          <p:nvPr>
            <p:custDataLst>
              <p:tags r:id="rId18"/>
            </p:custDataLst>
          </p:nvPr>
        </p:nvSpPr>
        <p:spPr bwMode="auto">
          <a:xfrm>
            <a:off x="8554085" y="3017838"/>
            <a:ext cx="208280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en-US" altLang="zh-CN" b="1" dirty="0" smtClean="0">
                <a:latin typeface="+mj-lt"/>
                <a:ea typeface="+mj-ea"/>
                <a:cs typeface="+mj-cs"/>
                <a:sym typeface="Arial" panose="020B0604020202020204" pitchFamily="34" charset="0"/>
              </a:rPr>
              <a:t>Analysis</a:t>
            </a:r>
            <a:endParaRPr lang="en-US" altLang="zh-CN" b="1" dirty="0" smtClean="0"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19"/>
            </p:custDataLst>
          </p:nvPr>
        </p:nvSpPr>
        <p:spPr>
          <a:xfrm>
            <a:off x="1149986" y="382587"/>
            <a:ext cx="9029066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eaLnBrk="1" hangingPunct="1">
              <a:defRPr sz="3200">
                <a:latin typeface="+mj-lt"/>
                <a:ea typeface="+mj-ea"/>
                <a:cs typeface="+mj-cs"/>
                <a:sym typeface="Arial" panose="020B0604020202020204" pitchFamily="34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  <a:lvl6pPr marL="457200" algn="ctr" eaLnBrk="0" fontAlgn="base" hangingPunct="0">
              <a:spcBef>
                <a:spcPct val="0"/>
              </a:spcBef>
              <a:spcAft>
                <a:spcPct val="0"/>
              </a:spcAft>
              <a:defRPr sz="4400"/>
            </a:lvl6pPr>
            <a:lvl7pPr marL="914400" algn="ctr" eaLnBrk="0" fontAlgn="base" hangingPunct="0">
              <a:spcBef>
                <a:spcPct val="0"/>
              </a:spcBef>
              <a:spcAft>
                <a:spcPct val="0"/>
              </a:spcAft>
              <a:defRPr sz="4400"/>
            </a:lvl7pPr>
            <a:lvl8pPr marL="1371600" algn="ctr" eaLnBrk="0" fontAlgn="base" hangingPunct="0">
              <a:spcBef>
                <a:spcPct val="0"/>
              </a:spcBef>
              <a:spcAft>
                <a:spcPct val="0"/>
              </a:spcAft>
              <a:defRPr sz="4400"/>
            </a:lvl8pPr>
            <a:lvl9pPr marL="1828800" algn="ctr" eaLnBrk="0" fontAlgn="base" hangingPunct="0">
              <a:spcBef>
                <a:spcPct val="0"/>
              </a:spcBef>
              <a:spcAft>
                <a:spcPct val="0"/>
              </a:spcAft>
              <a:defRPr sz="4400"/>
            </a:lvl9pPr>
          </a:lstStyle>
          <a:p>
            <a:r>
              <a:rPr lang="en-US" altLang="zh-CN"/>
              <a:t>What are we discussing today?</a:t>
            </a:r>
            <a:endParaRPr lang="en-US" altLang="zh-CN"/>
          </a:p>
        </p:txBody>
      </p:sp>
      <p:sp>
        <p:nvSpPr>
          <p:cNvPr id="3" name="文本框 2"/>
          <p:cNvSpPr txBox="1"/>
          <p:nvPr>
            <p:custDataLst>
              <p:tags r:id="rId20"/>
            </p:custDataLst>
          </p:nvPr>
        </p:nvSpPr>
        <p:spPr>
          <a:xfrm>
            <a:off x="1153161" y="3502025"/>
            <a:ext cx="2079625" cy="264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marL="24130" indent="-24130" algn="ctr" eaLnBrk="1" hangingPunct="1">
              <a:spcBef>
                <a:spcPct val="20000"/>
              </a:spcBef>
              <a:buFontTx/>
              <a:buNone/>
              <a:defRPr sz="1800">
                <a:solidFill>
                  <a:schemeClr val="bg2"/>
                </a:solidFill>
                <a:latin typeface="+mn-lt"/>
                <a:ea typeface="+mn-ea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2"/>
                </a:solidFill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2"/>
                </a:solidFill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9pPr>
          </a:lstStyle>
          <a:p>
            <a:r>
              <a:rPr lang="en-PH" altLang="zh-CN"/>
              <a:t>ER Diagram with Crow’s foot notation</a:t>
            </a:r>
            <a:endParaRPr lang="en-PH" altLang="zh-CN"/>
          </a:p>
        </p:txBody>
      </p:sp>
      <p:sp>
        <p:nvSpPr>
          <p:cNvPr id="4" name="文本框 3"/>
          <p:cNvSpPr txBox="1"/>
          <p:nvPr>
            <p:custDataLst>
              <p:tags r:id="rId21"/>
            </p:custDataLst>
          </p:nvPr>
        </p:nvSpPr>
        <p:spPr>
          <a:xfrm>
            <a:off x="3620136" y="3502025"/>
            <a:ext cx="2079625" cy="264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marL="24130" indent="-24130" algn="ctr" eaLnBrk="1" hangingPunct="1">
              <a:spcBef>
                <a:spcPct val="20000"/>
              </a:spcBef>
              <a:buFontTx/>
              <a:buNone/>
              <a:defRPr sz="1800">
                <a:solidFill>
                  <a:schemeClr val="bg2"/>
                </a:solidFill>
                <a:latin typeface="+mn-lt"/>
                <a:ea typeface="+mn-ea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2"/>
                </a:solidFill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2"/>
                </a:solidFill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9pPr>
          </a:lstStyle>
          <a:p>
            <a:r>
              <a:rPr lang="en-PH" altLang="zh-CN"/>
              <a:t>.ipynb file in Jupyter notebook</a:t>
            </a:r>
            <a:endParaRPr lang="en-PH" altLang="zh-CN"/>
          </a:p>
        </p:txBody>
      </p:sp>
      <p:sp>
        <p:nvSpPr>
          <p:cNvPr id="5" name="文本框 4"/>
          <p:cNvSpPr txBox="1"/>
          <p:nvPr>
            <p:custDataLst>
              <p:tags r:id="rId22"/>
            </p:custDataLst>
          </p:nvPr>
        </p:nvSpPr>
        <p:spPr>
          <a:xfrm>
            <a:off x="6087111" y="3502025"/>
            <a:ext cx="2081213" cy="264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marL="24130" indent="-24130" algn="ctr" eaLnBrk="1" hangingPunct="1">
              <a:spcBef>
                <a:spcPct val="20000"/>
              </a:spcBef>
              <a:buFontTx/>
              <a:buNone/>
              <a:defRPr sz="1800">
                <a:solidFill>
                  <a:schemeClr val="bg2"/>
                </a:solidFill>
                <a:latin typeface="+mn-lt"/>
                <a:ea typeface="+mn-ea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2"/>
                </a:solidFill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2"/>
                </a:solidFill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9pPr>
          </a:lstStyle>
          <a:p>
            <a:r>
              <a:rPr lang="en-PH" altLang="zh-CN"/>
              <a:t>Explore the program</a:t>
            </a:r>
            <a:endParaRPr lang="en-PH" altLang="zh-CN"/>
          </a:p>
        </p:txBody>
      </p:sp>
      <p:sp>
        <p:nvSpPr>
          <p:cNvPr id="6" name="文本框 5"/>
          <p:cNvSpPr txBox="1"/>
          <p:nvPr>
            <p:custDataLst>
              <p:tags r:id="rId23"/>
            </p:custDataLst>
          </p:nvPr>
        </p:nvSpPr>
        <p:spPr>
          <a:xfrm>
            <a:off x="8555673" y="3502025"/>
            <a:ext cx="2081212" cy="264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/>
          </a:bodyPr>
          <a:lstStyle>
            <a:lvl1pPr marL="24130" indent="-24130" algn="ctr" eaLnBrk="1" hangingPunct="1">
              <a:spcBef>
                <a:spcPct val="20000"/>
              </a:spcBef>
              <a:buFontTx/>
              <a:buNone/>
              <a:defRPr sz="1800">
                <a:solidFill>
                  <a:schemeClr val="bg2"/>
                </a:solidFill>
                <a:latin typeface="+mn-lt"/>
                <a:ea typeface="+mn-ea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2"/>
                </a:solidFill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2"/>
                </a:solidFill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9pPr>
          </a:lstStyle>
          <a:p>
            <a:r>
              <a:rPr lang="en-PH" altLang="zh-CN"/>
              <a:t>Take a look at the graphs</a:t>
            </a:r>
            <a:endParaRPr lang="en-PH" altLang="zh-CN"/>
          </a:p>
        </p:txBody>
      </p:sp>
    </p:spTree>
    <p:custDataLst>
      <p:tags r:id="rId2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2" name="直接连接符 7"/>
          <p:cNvSpPr>
            <a:spLocks noChangeShapeType="1"/>
          </p:cNvSpPr>
          <p:nvPr>
            <p:custDataLst>
              <p:tags r:id="rId1"/>
            </p:custDataLst>
          </p:nvPr>
        </p:nvSpPr>
        <p:spPr bwMode="auto">
          <a:xfrm>
            <a:off x="7686041" y="3338830"/>
            <a:ext cx="3248024" cy="0"/>
          </a:xfrm>
          <a:prstGeom prst="line">
            <a:avLst/>
          </a:prstGeom>
          <a:noFill/>
          <a:ln w="50800" cmpd="sng">
            <a:solidFill>
              <a:srgbClr val="258F8D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 fontScale="25000" lnSpcReduction="20000"/>
          </a:bodyPr>
          <a:lstStyle/>
          <a:p>
            <a:endParaRPr lang="zh-CN" altLang="en-US"/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7686040" y="3538855"/>
            <a:ext cx="2082165" cy="198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normAutofit/>
          </a:bodyPr>
          <a:lstStyle>
            <a:lvl1pPr marL="31750" indent="-31750" eaLnBrk="1" hangingPunct="1">
              <a:lnSpc>
                <a:spcPct val="120000"/>
              </a:lnSpc>
              <a:spcBef>
                <a:spcPct val="20000"/>
              </a:spcBef>
              <a:buFontTx/>
              <a:buNone/>
              <a:defRPr sz="1800">
                <a:solidFill>
                  <a:schemeClr val="bg2"/>
                </a:solidFill>
                <a:latin typeface="+mn-lt"/>
                <a:ea typeface="+mn-ea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2"/>
                </a:solidFill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2"/>
                </a:solidFill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dirty="0"/>
              <a:t>Required:</a:t>
            </a:r>
            <a:endParaRPr lang="en-US" altLang="zh-CN" dirty="0"/>
          </a:p>
          <a:p>
            <a:pPr marL="2857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Student</a:t>
            </a:r>
            <a:endParaRPr lang="en-US" altLang="zh-CN" dirty="0"/>
          </a:p>
          <a:p>
            <a:pPr marL="2857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Professor</a:t>
            </a:r>
            <a:endParaRPr lang="en-US" altLang="zh-CN" dirty="0"/>
          </a:p>
          <a:p>
            <a:pPr marL="2857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Department</a:t>
            </a:r>
            <a:endParaRPr lang="en-US" altLang="zh-CN" dirty="0"/>
          </a:p>
          <a:p>
            <a:pPr marL="2857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Course</a:t>
            </a:r>
            <a:endParaRPr lang="en-US" altLang="zh-CN" dirty="0"/>
          </a:p>
          <a:p>
            <a:pPr marL="2857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PH" altLang="en-US" dirty="0"/>
              <a:t>Enrollment</a:t>
            </a:r>
            <a:endParaRPr lang="en-PH" altLang="en-US" dirty="0"/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7686040" y="1256030"/>
            <a:ext cx="3913505" cy="179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0170" tIns="46990" rIns="90170" bIns="46990" numCol="1" anchor="b" anchorCtr="0" compatLnSpc="1">
            <a:normAutofit/>
          </a:bodyPr>
          <a:lstStyle>
            <a:lvl1pPr marL="31750" indent="-31750" eaLnBrk="1" hangingPunct="1">
              <a:defRPr sz="3200" b="1">
                <a:latin typeface="+mj-lt"/>
                <a:ea typeface="+mj-ea"/>
                <a:cs typeface="+mj-cs"/>
                <a:sym typeface="Arial" panose="020B0604020202020204" pitchFamily="34" charset="0"/>
              </a:defRPr>
            </a:lvl1pPr>
            <a:lvl2pPr algn="ctr">
              <a:defRPr sz="4400"/>
            </a:lvl2pPr>
            <a:lvl3pPr algn="ctr">
              <a:defRPr sz="4400"/>
            </a:lvl3pPr>
            <a:lvl4pPr algn="ctr">
              <a:defRPr sz="4400"/>
            </a:lvl4pPr>
            <a:lvl5pPr algn="ctr">
              <a:defRPr sz="4400"/>
            </a:lvl5pPr>
            <a:lvl6pPr marL="457200" algn="ctr" eaLnBrk="0" fontAlgn="base" hangingPunct="0">
              <a:spcBef>
                <a:spcPct val="0"/>
              </a:spcBef>
              <a:spcAft>
                <a:spcPct val="0"/>
              </a:spcAft>
              <a:defRPr sz="4400"/>
            </a:lvl6pPr>
            <a:lvl7pPr marL="914400" algn="ctr" eaLnBrk="0" fontAlgn="base" hangingPunct="0">
              <a:spcBef>
                <a:spcPct val="0"/>
              </a:spcBef>
              <a:spcAft>
                <a:spcPct val="0"/>
              </a:spcAft>
              <a:defRPr sz="4400"/>
            </a:lvl7pPr>
            <a:lvl8pPr marL="1371600" algn="ctr" eaLnBrk="0" fontAlgn="base" hangingPunct="0">
              <a:spcBef>
                <a:spcPct val="0"/>
              </a:spcBef>
              <a:spcAft>
                <a:spcPct val="0"/>
              </a:spcAft>
              <a:defRPr sz="4400"/>
            </a:lvl8pPr>
            <a:lvl9pPr marL="1828800" algn="ctr" eaLnBrk="0" fontAlgn="base" hangingPunct="0">
              <a:spcBef>
                <a:spcPct val="0"/>
              </a:spcBef>
              <a:spcAft>
                <a:spcPct val="0"/>
              </a:spcAft>
              <a:defRPr sz="4400"/>
            </a:lvl9pPr>
          </a:lstStyle>
          <a:p>
            <a:r>
              <a:rPr lang="en-US" altLang="zh-CN" dirty="0"/>
              <a:t>Schema</a:t>
            </a:r>
            <a:endParaRPr lang="en-US" altLang="zh-CN" dirty="0"/>
          </a:p>
        </p:txBody>
      </p:sp>
      <p:pic>
        <p:nvPicPr>
          <p:cNvPr id="8" name="Picture 4" descr="C:\Users\Hazel Anne Mozo\OneDrive\Documents\02 SCHOOL\FINALS\ENROLLMENT SYSTEM\FinalProject.pngFinalProject"/>
          <p:cNvPicPr>
            <a:picLocks noChangeAspect="1" noChangeArrowheads="1"/>
          </p:cNvPicPr>
          <p:nvPr>
            <p:custDataLst>
              <p:tags r:id="rId4"/>
            </p:custDataLst>
          </p:nvPr>
        </p:nvPicPr>
        <p:blipFill>
          <a:blip r:embed="rId5"/>
          <a:srcRect l="-323" t="6" r="-259" b="-6"/>
          <a:stretch>
            <a:fillRect/>
          </a:stretch>
        </p:blipFill>
        <p:spPr bwMode="auto">
          <a:xfrm>
            <a:off x="0" y="956310"/>
            <a:ext cx="7717155" cy="4765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4" name="文本框 1"/>
          <p:cNvSpPr txBox="1"/>
          <p:nvPr>
            <p:custDataLst>
              <p:tags r:id="rId6"/>
            </p:custDataLst>
          </p:nvPr>
        </p:nvSpPr>
        <p:spPr>
          <a:xfrm>
            <a:off x="9906635" y="3538855"/>
            <a:ext cx="2082165" cy="198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0170" tIns="46990" rIns="90170" bIns="46990" numCol="1" anchor="t" anchorCtr="0" compatLnSpc="1">
            <a:normAutofit/>
          </a:bodyPr>
          <a:lstStyle>
            <a:lvl1pPr marL="31750" indent="-31750" eaLnBrk="1" hangingPunct="1">
              <a:lnSpc>
                <a:spcPct val="120000"/>
              </a:lnSpc>
              <a:spcBef>
                <a:spcPct val="20000"/>
              </a:spcBef>
              <a:buFontTx/>
              <a:buNone/>
              <a:defRPr sz="1800">
                <a:solidFill>
                  <a:schemeClr val="bg2"/>
                </a:solidFill>
                <a:latin typeface="+mn-lt"/>
                <a:ea typeface="+mn-ea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2"/>
                </a:solidFill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2"/>
                </a:solidFill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dirty="0"/>
              <a:t>Added:</a:t>
            </a:r>
            <a:endParaRPr lang="en-US" altLang="zh-CN" dirty="0"/>
          </a:p>
          <a:p>
            <a:pPr marL="285750" indent="-28575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dirty="0"/>
              <a:t>Course Section</a:t>
            </a:r>
            <a:endParaRPr lang="en-US" altLang="zh-CN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</a:pPr>
            <a:endParaRPr lang="en-US" altLang="zh-CN" dirty="0"/>
          </a:p>
        </p:txBody>
      </p:sp>
    </p:spTree>
    <p:custDataLst>
      <p:tags r:id="rId7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6" name="矩形 8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983178" y="5073786"/>
            <a:ext cx="2712197" cy="1101197"/>
          </a:xfrm>
          <a:prstGeom prst="rect">
            <a:avLst/>
          </a:prstGeom>
          <a:solidFill>
            <a:srgbClr val="4F423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170" tIns="46990" rIns="90170" bIns="46990"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en-PH" altLang="zh-CN" dirty="0" smtClean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Admin Menu Creation</a:t>
            </a:r>
            <a:endParaRPr lang="en-PH" altLang="zh-CN" dirty="0" smtClean="0">
              <a:solidFill>
                <a:schemeClr val="bg1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5367" name="矩形 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991684" y="3876241"/>
            <a:ext cx="2712197" cy="1101197"/>
          </a:xfrm>
          <a:prstGeom prst="rect">
            <a:avLst/>
          </a:prstGeom>
          <a:solidFill>
            <a:srgbClr val="24907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170" tIns="46990" rIns="90170" bIns="46990"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en-PH" altLang="zh-CN" smtClean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Class Creation</a:t>
            </a:r>
            <a:endParaRPr lang="en-PH" altLang="zh-CN" dirty="0" smtClean="0">
              <a:solidFill>
                <a:schemeClr val="bg1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5368" name="矩形 6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7983470" y="2678760"/>
            <a:ext cx="2713093" cy="1101197"/>
          </a:xfrm>
          <a:prstGeom prst="rect">
            <a:avLst/>
          </a:prstGeom>
          <a:solidFill>
            <a:srgbClr val="6AB59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170" tIns="46990" rIns="90170" bIns="46990"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en-PH" altLang="zh-CN" dirty="0" smtClean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Student Menu Creation</a:t>
            </a:r>
            <a:endParaRPr lang="en-PH" altLang="zh-CN" dirty="0" smtClean="0">
              <a:solidFill>
                <a:schemeClr val="bg1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5369" name="矩形 5"/>
          <p:cNvSpPr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987411" y="1481235"/>
            <a:ext cx="2714277" cy="1101197"/>
          </a:xfrm>
          <a:prstGeom prst="rect">
            <a:avLst/>
          </a:prstGeom>
          <a:solidFill>
            <a:srgbClr val="ABD2B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170" tIns="46990" rIns="90170" bIns="46990" anchor="ctr">
            <a:norm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/>
            <a:r>
              <a:rPr lang="en-PH" dirty="0" smtClean="0">
                <a:solidFill>
                  <a:schemeClr val="bg1"/>
                </a:solidFill>
                <a:latin typeface="+mj-lt"/>
                <a:ea typeface="+mj-ea"/>
                <a:cs typeface="+mj-cs"/>
                <a:sym typeface="Arial" panose="020B0604020202020204" pitchFamily="34" charset="0"/>
              </a:rPr>
              <a:t>Creating tables</a:t>
            </a:r>
            <a:endParaRPr lang="en-PH" dirty="0" smtClean="0">
              <a:solidFill>
                <a:schemeClr val="bg1"/>
              </a:solidFill>
              <a:latin typeface="+mj-lt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5370" name="直接连接符 11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 flipH="1">
            <a:off x="5673998" y="2033549"/>
            <a:ext cx="2326925" cy="12949"/>
          </a:xfrm>
          <a:prstGeom prst="line">
            <a:avLst/>
          </a:prstGeom>
          <a:noFill/>
          <a:ln w="12700" cmpd="sng">
            <a:solidFill>
              <a:srgbClr val="249070"/>
            </a:solidFill>
            <a:prstDash val="sysDash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/>
          <a:p>
            <a:endParaRPr lang="zh-CN" altLang="en-US">
              <a:latin typeface="+mn-lt"/>
              <a:ea typeface="+mn-ea"/>
              <a:sym typeface="Arial" panose="020B0604020202020204" pitchFamily="34" charset="0"/>
            </a:endParaRPr>
          </a:p>
        </p:txBody>
      </p:sp>
      <p:sp>
        <p:nvSpPr>
          <p:cNvPr id="15371" name="直接连接符 12"/>
          <p:cNvSpPr>
            <a:spLocks noChangeShapeType="1"/>
          </p:cNvSpPr>
          <p:nvPr>
            <p:custDataLst>
              <p:tags r:id="rId6"/>
            </p:custDataLst>
          </p:nvPr>
        </p:nvSpPr>
        <p:spPr bwMode="auto">
          <a:xfrm flipH="1">
            <a:off x="5681317" y="3272736"/>
            <a:ext cx="2319606" cy="563"/>
          </a:xfrm>
          <a:prstGeom prst="line">
            <a:avLst/>
          </a:prstGeom>
          <a:noFill/>
          <a:ln w="12700" cmpd="sng">
            <a:solidFill>
              <a:srgbClr val="4F4239"/>
            </a:solidFill>
            <a:prstDash val="sysDash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/>
          <a:p>
            <a:endParaRPr lang="zh-CN" altLang="en-US">
              <a:latin typeface="+mn-lt"/>
              <a:ea typeface="+mn-ea"/>
              <a:sym typeface="Arial" panose="020B0604020202020204" pitchFamily="34" charset="0"/>
            </a:endParaRPr>
          </a:p>
        </p:txBody>
      </p:sp>
      <p:sp>
        <p:nvSpPr>
          <p:cNvPr id="15372" name="直接连接符 13"/>
          <p:cNvSpPr>
            <a:spLocks noChangeShapeType="1"/>
          </p:cNvSpPr>
          <p:nvPr>
            <p:custDataLst>
              <p:tags r:id="rId7"/>
            </p:custDataLst>
          </p:nvPr>
        </p:nvSpPr>
        <p:spPr bwMode="auto">
          <a:xfrm flipH="1" flipV="1">
            <a:off x="5681317" y="4374549"/>
            <a:ext cx="2304405" cy="563"/>
          </a:xfrm>
          <a:prstGeom prst="line">
            <a:avLst/>
          </a:prstGeom>
          <a:noFill/>
          <a:ln w="12700" cmpd="sng">
            <a:solidFill>
              <a:srgbClr val="4F4239"/>
            </a:solidFill>
            <a:prstDash val="sysDash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 fontScale="25000" lnSpcReduction="20000"/>
          </a:bodyPr>
          <a:lstStyle/>
          <a:p>
            <a:endParaRPr lang="zh-CN" altLang="en-US">
              <a:latin typeface="+mn-lt"/>
              <a:ea typeface="+mn-ea"/>
              <a:sym typeface="Arial" panose="020B0604020202020204" pitchFamily="34" charset="0"/>
            </a:endParaRPr>
          </a:p>
        </p:txBody>
      </p:sp>
      <p:sp>
        <p:nvSpPr>
          <p:cNvPr id="15373" name="直接连接符 14"/>
          <p:cNvSpPr>
            <a:spLocks noChangeShapeType="1"/>
          </p:cNvSpPr>
          <p:nvPr>
            <p:custDataLst>
              <p:tags r:id="rId8"/>
            </p:custDataLst>
          </p:nvPr>
        </p:nvSpPr>
        <p:spPr bwMode="auto">
          <a:xfrm flipH="1" flipV="1">
            <a:off x="5681317" y="5616552"/>
            <a:ext cx="2289766" cy="7882"/>
          </a:xfrm>
          <a:prstGeom prst="line">
            <a:avLst/>
          </a:prstGeom>
          <a:noFill/>
          <a:ln w="12700" cmpd="sng">
            <a:solidFill>
              <a:srgbClr val="4F4239"/>
            </a:solidFill>
            <a:prstDash val="sysDash"/>
            <a:round/>
            <a:headEnd type="oval" w="med" len="med"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 fontScale="25000" lnSpcReduction="20000"/>
          </a:bodyPr>
          <a:lstStyle/>
          <a:p>
            <a:endParaRPr lang="zh-CN" altLang="en-US">
              <a:latin typeface="+mn-lt"/>
              <a:ea typeface="+mn-ea"/>
              <a:sym typeface="Arial" panose="020B0604020202020204" pitchFamily="34" charset="0"/>
            </a:endParaRPr>
          </a:p>
        </p:txBody>
      </p:sp>
      <p:sp>
        <p:nvSpPr>
          <p:cNvPr id="15376" name="Freeform 75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4033899" y="6167493"/>
            <a:ext cx="386706" cy="388456"/>
          </a:xfrm>
          <a:custGeom>
            <a:avLst/>
            <a:gdLst>
              <a:gd name="T0" fmla="*/ 51 w 56"/>
              <a:gd name="T1" fmla="*/ 0 h 56"/>
              <a:gd name="T2" fmla="*/ 5 w 56"/>
              <a:gd name="T3" fmla="*/ 0 h 56"/>
              <a:gd name="T4" fmla="*/ 0 w 56"/>
              <a:gd name="T5" fmla="*/ 5 h 56"/>
              <a:gd name="T6" fmla="*/ 0 w 56"/>
              <a:gd name="T7" fmla="*/ 35 h 56"/>
              <a:gd name="T8" fmla="*/ 5 w 56"/>
              <a:gd name="T9" fmla="*/ 40 h 56"/>
              <a:gd name="T10" fmla="*/ 8 w 56"/>
              <a:gd name="T11" fmla="*/ 40 h 56"/>
              <a:gd name="T12" fmla="*/ 8 w 56"/>
              <a:gd name="T13" fmla="*/ 56 h 56"/>
              <a:gd name="T14" fmla="*/ 17 w 56"/>
              <a:gd name="T15" fmla="*/ 40 h 56"/>
              <a:gd name="T16" fmla="*/ 51 w 56"/>
              <a:gd name="T17" fmla="*/ 40 h 56"/>
              <a:gd name="T18" fmla="*/ 56 w 56"/>
              <a:gd name="T19" fmla="*/ 35 h 56"/>
              <a:gd name="T20" fmla="*/ 56 w 56"/>
              <a:gd name="T21" fmla="*/ 5 h 56"/>
              <a:gd name="T22" fmla="*/ 51 w 56"/>
              <a:gd name="T23" fmla="*/ 0 h 56"/>
              <a:gd name="T24" fmla="*/ 48 w 56"/>
              <a:gd name="T25" fmla="*/ 32 h 56"/>
              <a:gd name="T26" fmla="*/ 24 w 56"/>
              <a:gd name="T27" fmla="*/ 32 h 56"/>
              <a:gd name="T28" fmla="*/ 24 w 56"/>
              <a:gd name="T29" fmla="*/ 28 h 56"/>
              <a:gd name="T30" fmla="*/ 48 w 56"/>
              <a:gd name="T31" fmla="*/ 28 h 56"/>
              <a:gd name="T32" fmla="*/ 48 w 56"/>
              <a:gd name="T33" fmla="*/ 32 h 56"/>
              <a:gd name="T34" fmla="*/ 48 w 56"/>
              <a:gd name="T35" fmla="*/ 20 h 56"/>
              <a:gd name="T36" fmla="*/ 8 w 56"/>
              <a:gd name="T37" fmla="*/ 20 h 56"/>
              <a:gd name="T38" fmla="*/ 8 w 56"/>
              <a:gd name="T39" fmla="*/ 16 h 56"/>
              <a:gd name="T40" fmla="*/ 48 w 56"/>
              <a:gd name="T41" fmla="*/ 16 h 56"/>
              <a:gd name="T42" fmla="*/ 48 w 56"/>
              <a:gd name="T43" fmla="*/ 20 h 56"/>
              <a:gd name="T44" fmla="*/ 48 w 56"/>
              <a:gd name="T45" fmla="*/ 12 h 56"/>
              <a:gd name="T46" fmla="*/ 8 w 56"/>
              <a:gd name="T47" fmla="*/ 12 h 56"/>
              <a:gd name="T48" fmla="*/ 8 w 56"/>
              <a:gd name="T49" fmla="*/ 8 h 56"/>
              <a:gd name="T50" fmla="*/ 48 w 56"/>
              <a:gd name="T51" fmla="*/ 8 h 56"/>
              <a:gd name="T52" fmla="*/ 48 w 56"/>
              <a:gd name="T53" fmla="*/ 12 h 56"/>
              <a:gd name="T54" fmla="*/ 0 w 56"/>
              <a:gd name="T55" fmla="*/ 0 h 56"/>
              <a:gd name="T56" fmla="*/ 56 w 56"/>
              <a:gd name="T57" fmla="*/ 5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T54" t="T55" r="T56" b="T57"/>
            <a:pathLst>
              <a:path w="56" h="56">
                <a:moveTo>
                  <a:pt x="51" y="0"/>
                </a:moveTo>
                <a:cubicBezTo>
                  <a:pt x="5" y="0"/>
                  <a:pt x="5" y="0"/>
                  <a:pt x="5" y="0"/>
                </a:cubicBezTo>
                <a:cubicBezTo>
                  <a:pt x="2" y="0"/>
                  <a:pt x="0" y="2"/>
                  <a:pt x="0" y="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5" y="40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56"/>
                  <a:pt x="8" y="56"/>
                  <a:pt x="8" y="56"/>
                </a:cubicBezTo>
                <a:cubicBezTo>
                  <a:pt x="17" y="40"/>
                  <a:pt x="17" y="40"/>
                  <a:pt x="17" y="40"/>
                </a:cubicBezTo>
                <a:cubicBezTo>
                  <a:pt x="51" y="40"/>
                  <a:pt x="51" y="40"/>
                  <a:pt x="51" y="40"/>
                </a:cubicBezTo>
                <a:cubicBezTo>
                  <a:pt x="54" y="40"/>
                  <a:pt x="56" y="38"/>
                  <a:pt x="56" y="35"/>
                </a:cubicBezTo>
                <a:cubicBezTo>
                  <a:pt x="56" y="5"/>
                  <a:pt x="56" y="5"/>
                  <a:pt x="56" y="5"/>
                </a:cubicBezTo>
                <a:cubicBezTo>
                  <a:pt x="56" y="2"/>
                  <a:pt x="54" y="0"/>
                  <a:pt x="51" y="0"/>
                </a:cubicBezTo>
                <a:close/>
                <a:moveTo>
                  <a:pt x="48" y="32"/>
                </a:moveTo>
                <a:cubicBezTo>
                  <a:pt x="24" y="32"/>
                  <a:pt x="24" y="32"/>
                  <a:pt x="24" y="32"/>
                </a:cubicBezTo>
                <a:cubicBezTo>
                  <a:pt x="24" y="28"/>
                  <a:pt x="24" y="28"/>
                  <a:pt x="24" y="28"/>
                </a:cubicBezTo>
                <a:cubicBezTo>
                  <a:pt x="48" y="28"/>
                  <a:pt x="48" y="28"/>
                  <a:pt x="48" y="28"/>
                </a:cubicBezTo>
                <a:lnTo>
                  <a:pt x="48" y="32"/>
                </a:lnTo>
                <a:close/>
                <a:moveTo>
                  <a:pt x="48" y="20"/>
                </a:moveTo>
                <a:cubicBezTo>
                  <a:pt x="8" y="20"/>
                  <a:pt x="8" y="20"/>
                  <a:pt x="8" y="20"/>
                </a:cubicBezTo>
                <a:cubicBezTo>
                  <a:pt x="8" y="16"/>
                  <a:pt x="8" y="16"/>
                  <a:pt x="8" y="16"/>
                </a:cubicBezTo>
                <a:cubicBezTo>
                  <a:pt x="48" y="16"/>
                  <a:pt x="48" y="16"/>
                  <a:pt x="48" y="16"/>
                </a:cubicBezTo>
                <a:lnTo>
                  <a:pt x="48" y="20"/>
                </a:lnTo>
                <a:close/>
                <a:moveTo>
                  <a:pt x="48" y="12"/>
                </a:moveTo>
                <a:cubicBezTo>
                  <a:pt x="8" y="12"/>
                  <a:pt x="8" y="12"/>
                  <a:pt x="8" y="12"/>
                </a:cubicBezTo>
                <a:cubicBezTo>
                  <a:pt x="8" y="8"/>
                  <a:pt x="8" y="8"/>
                  <a:pt x="8" y="8"/>
                </a:cubicBezTo>
                <a:cubicBezTo>
                  <a:pt x="48" y="8"/>
                  <a:pt x="48" y="8"/>
                  <a:pt x="48" y="8"/>
                </a:cubicBezTo>
                <a:lnTo>
                  <a:pt x="48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/>
          <a:p>
            <a:endParaRPr lang="zh-CN" altLang="en-US">
              <a:latin typeface="+mn-lt"/>
              <a:ea typeface="+mn-ea"/>
              <a:sym typeface="Arial" panose="020B0604020202020204" pitchFamily="34" charset="0"/>
            </a:endParaRPr>
          </a:p>
        </p:txBody>
      </p:sp>
      <p:sp>
        <p:nvSpPr>
          <p:cNvPr id="15377" name="Freeform 144"/>
          <p:cNvSpPr>
            <a:spLocks noEditPoints="1"/>
          </p:cNvSpPr>
          <p:nvPr>
            <p:custDataLst>
              <p:tags r:id="rId10"/>
            </p:custDataLst>
          </p:nvPr>
        </p:nvSpPr>
        <p:spPr bwMode="auto">
          <a:xfrm>
            <a:off x="2618306" y="6174492"/>
            <a:ext cx="346461" cy="348211"/>
          </a:xfrm>
          <a:custGeom>
            <a:avLst/>
            <a:gdLst>
              <a:gd name="T0" fmla="*/ 32 w 64"/>
              <a:gd name="T1" fmla="*/ 0 h 64"/>
              <a:gd name="T2" fmla="*/ 0 w 64"/>
              <a:gd name="T3" fmla="*/ 32 h 64"/>
              <a:gd name="T4" fmla="*/ 32 w 64"/>
              <a:gd name="T5" fmla="*/ 64 h 64"/>
              <a:gd name="T6" fmla="*/ 64 w 64"/>
              <a:gd name="T7" fmla="*/ 32 h 64"/>
              <a:gd name="T8" fmla="*/ 32 w 64"/>
              <a:gd name="T9" fmla="*/ 0 h 64"/>
              <a:gd name="T10" fmla="*/ 4 w 64"/>
              <a:gd name="T11" fmla="*/ 34 h 64"/>
              <a:gd name="T12" fmla="*/ 18 w 64"/>
              <a:gd name="T13" fmla="*/ 34 h 64"/>
              <a:gd name="T14" fmla="*/ 20 w 64"/>
              <a:gd name="T15" fmla="*/ 46 h 64"/>
              <a:gd name="T16" fmla="*/ 8 w 64"/>
              <a:gd name="T17" fmla="*/ 46 h 64"/>
              <a:gd name="T18" fmla="*/ 4 w 64"/>
              <a:gd name="T19" fmla="*/ 34 h 64"/>
              <a:gd name="T20" fmla="*/ 18 w 64"/>
              <a:gd name="T21" fmla="*/ 30 h 64"/>
              <a:gd name="T22" fmla="*/ 4 w 64"/>
              <a:gd name="T23" fmla="*/ 30 h 64"/>
              <a:gd name="T24" fmla="*/ 8 w 64"/>
              <a:gd name="T25" fmla="*/ 18 h 64"/>
              <a:gd name="T26" fmla="*/ 20 w 64"/>
              <a:gd name="T27" fmla="*/ 18 h 64"/>
              <a:gd name="T28" fmla="*/ 18 w 64"/>
              <a:gd name="T29" fmla="*/ 30 h 64"/>
              <a:gd name="T30" fmla="*/ 24 w 64"/>
              <a:gd name="T31" fmla="*/ 18 h 64"/>
              <a:gd name="T32" fmla="*/ 40 w 64"/>
              <a:gd name="T33" fmla="*/ 18 h 64"/>
              <a:gd name="T34" fmla="*/ 42 w 64"/>
              <a:gd name="T35" fmla="*/ 30 h 64"/>
              <a:gd name="T36" fmla="*/ 22 w 64"/>
              <a:gd name="T37" fmla="*/ 30 h 64"/>
              <a:gd name="T38" fmla="*/ 24 w 64"/>
              <a:gd name="T39" fmla="*/ 18 h 64"/>
              <a:gd name="T40" fmla="*/ 22 w 64"/>
              <a:gd name="T41" fmla="*/ 34 h 64"/>
              <a:gd name="T42" fmla="*/ 42 w 64"/>
              <a:gd name="T43" fmla="*/ 34 h 64"/>
              <a:gd name="T44" fmla="*/ 40 w 64"/>
              <a:gd name="T45" fmla="*/ 46 h 64"/>
              <a:gd name="T46" fmla="*/ 24 w 64"/>
              <a:gd name="T47" fmla="*/ 46 h 64"/>
              <a:gd name="T48" fmla="*/ 22 w 64"/>
              <a:gd name="T49" fmla="*/ 34 h 64"/>
              <a:gd name="T50" fmla="*/ 46 w 64"/>
              <a:gd name="T51" fmla="*/ 34 h 64"/>
              <a:gd name="T52" fmla="*/ 60 w 64"/>
              <a:gd name="T53" fmla="*/ 34 h 64"/>
              <a:gd name="T54" fmla="*/ 56 w 64"/>
              <a:gd name="T55" fmla="*/ 46 h 64"/>
              <a:gd name="T56" fmla="*/ 44 w 64"/>
              <a:gd name="T57" fmla="*/ 46 h 64"/>
              <a:gd name="T58" fmla="*/ 46 w 64"/>
              <a:gd name="T59" fmla="*/ 34 h 64"/>
              <a:gd name="T60" fmla="*/ 46 w 64"/>
              <a:gd name="T61" fmla="*/ 30 h 64"/>
              <a:gd name="T62" fmla="*/ 44 w 64"/>
              <a:gd name="T63" fmla="*/ 18 h 64"/>
              <a:gd name="T64" fmla="*/ 56 w 64"/>
              <a:gd name="T65" fmla="*/ 18 h 64"/>
              <a:gd name="T66" fmla="*/ 60 w 64"/>
              <a:gd name="T67" fmla="*/ 30 h 64"/>
              <a:gd name="T68" fmla="*/ 46 w 64"/>
              <a:gd name="T69" fmla="*/ 30 h 64"/>
              <a:gd name="T70" fmla="*/ 53 w 64"/>
              <a:gd name="T71" fmla="*/ 14 h 64"/>
              <a:gd name="T72" fmla="*/ 43 w 64"/>
              <a:gd name="T73" fmla="*/ 14 h 64"/>
              <a:gd name="T74" fmla="*/ 41 w 64"/>
              <a:gd name="T75" fmla="*/ 5 h 64"/>
              <a:gd name="T76" fmla="*/ 53 w 64"/>
              <a:gd name="T77" fmla="*/ 14 h 64"/>
              <a:gd name="T78" fmla="*/ 36 w 64"/>
              <a:gd name="T79" fmla="*/ 4 h 64"/>
              <a:gd name="T80" fmla="*/ 39 w 64"/>
              <a:gd name="T81" fmla="*/ 14 h 64"/>
              <a:gd name="T82" fmla="*/ 25 w 64"/>
              <a:gd name="T83" fmla="*/ 14 h 64"/>
              <a:gd name="T84" fmla="*/ 28 w 64"/>
              <a:gd name="T85" fmla="*/ 4 h 64"/>
              <a:gd name="T86" fmla="*/ 32 w 64"/>
              <a:gd name="T87" fmla="*/ 4 h 64"/>
              <a:gd name="T88" fmla="*/ 36 w 64"/>
              <a:gd name="T89" fmla="*/ 4 h 64"/>
              <a:gd name="T90" fmla="*/ 23 w 64"/>
              <a:gd name="T91" fmla="*/ 5 h 64"/>
              <a:gd name="T92" fmla="*/ 21 w 64"/>
              <a:gd name="T93" fmla="*/ 14 h 64"/>
              <a:gd name="T94" fmla="*/ 11 w 64"/>
              <a:gd name="T95" fmla="*/ 14 h 64"/>
              <a:gd name="T96" fmla="*/ 23 w 64"/>
              <a:gd name="T97" fmla="*/ 5 h 64"/>
              <a:gd name="T98" fmla="*/ 11 w 64"/>
              <a:gd name="T99" fmla="*/ 50 h 64"/>
              <a:gd name="T100" fmla="*/ 21 w 64"/>
              <a:gd name="T101" fmla="*/ 50 h 64"/>
              <a:gd name="T102" fmla="*/ 23 w 64"/>
              <a:gd name="T103" fmla="*/ 59 h 64"/>
              <a:gd name="T104" fmla="*/ 11 w 64"/>
              <a:gd name="T105" fmla="*/ 50 h 64"/>
              <a:gd name="T106" fmla="*/ 28 w 64"/>
              <a:gd name="T107" fmla="*/ 60 h 64"/>
              <a:gd name="T108" fmla="*/ 25 w 64"/>
              <a:gd name="T109" fmla="*/ 50 h 64"/>
              <a:gd name="T110" fmla="*/ 39 w 64"/>
              <a:gd name="T111" fmla="*/ 50 h 64"/>
              <a:gd name="T112" fmla="*/ 36 w 64"/>
              <a:gd name="T113" fmla="*/ 60 h 64"/>
              <a:gd name="T114" fmla="*/ 32 w 64"/>
              <a:gd name="T115" fmla="*/ 60 h 64"/>
              <a:gd name="T116" fmla="*/ 28 w 64"/>
              <a:gd name="T117" fmla="*/ 60 h 64"/>
              <a:gd name="T118" fmla="*/ 41 w 64"/>
              <a:gd name="T119" fmla="*/ 59 h 64"/>
              <a:gd name="T120" fmla="*/ 43 w 64"/>
              <a:gd name="T121" fmla="*/ 50 h 64"/>
              <a:gd name="T122" fmla="*/ 53 w 64"/>
              <a:gd name="T123" fmla="*/ 50 h 64"/>
              <a:gd name="T124" fmla="*/ 41 w 64"/>
              <a:gd name="T125" fmla="*/ 59 h 64"/>
              <a:gd name="T126" fmla="*/ 0 w 64"/>
              <a:gd name="T127" fmla="*/ 0 h 64"/>
              <a:gd name="T128" fmla="*/ 64 w 64"/>
              <a:gd name="T129" fmla="*/ 6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T126" t="T127" r="T128" b="T129"/>
            <a:pathLst>
              <a:path w="64" h="64">
                <a:moveTo>
                  <a:pt x="32" y="0"/>
                </a:moveTo>
                <a:cubicBezTo>
                  <a:pt x="14" y="0"/>
                  <a:pt x="0" y="14"/>
                  <a:pt x="0" y="32"/>
                </a:cubicBezTo>
                <a:cubicBezTo>
                  <a:pt x="0" y="50"/>
                  <a:pt x="14" y="64"/>
                  <a:pt x="32" y="64"/>
                </a:cubicBezTo>
                <a:cubicBezTo>
                  <a:pt x="50" y="64"/>
                  <a:pt x="64" y="50"/>
                  <a:pt x="64" y="32"/>
                </a:cubicBezTo>
                <a:cubicBezTo>
                  <a:pt x="64" y="14"/>
                  <a:pt x="50" y="0"/>
                  <a:pt x="32" y="0"/>
                </a:cubicBezTo>
                <a:close/>
                <a:moveTo>
                  <a:pt x="4" y="34"/>
                </a:moveTo>
                <a:cubicBezTo>
                  <a:pt x="18" y="34"/>
                  <a:pt x="18" y="34"/>
                  <a:pt x="18" y="34"/>
                </a:cubicBezTo>
                <a:cubicBezTo>
                  <a:pt x="19" y="38"/>
                  <a:pt x="19" y="42"/>
                  <a:pt x="20" y="46"/>
                </a:cubicBezTo>
                <a:cubicBezTo>
                  <a:pt x="8" y="46"/>
                  <a:pt x="8" y="46"/>
                  <a:pt x="8" y="46"/>
                </a:cubicBezTo>
                <a:cubicBezTo>
                  <a:pt x="6" y="42"/>
                  <a:pt x="4" y="38"/>
                  <a:pt x="4" y="34"/>
                </a:cubicBezTo>
                <a:close/>
                <a:moveTo>
                  <a:pt x="18" y="30"/>
                </a:moveTo>
                <a:cubicBezTo>
                  <a:pt x="4" y="30"/>
                  <a:pt x="4" y="30"/>
                  <a:pt x="4" y="30"/>
                </a:cubicBezTo>
                <a:cubicBezTo>
                  <a:pt x="4" y="26"/>
                  <a:pt x="6" y="22"/>
                  <a:pt x="8" y="18"/>
                </a:cubicBezTo>
                <a:cubicBezTo>
                  <a:pt x="20" y="18"/>
                  <a:pt x="20" y="18"/>
                  <a:pt x="20" y="18"/>
                </a:cubicBezTo>
                <a:cubicBezTo>
                  <a:pt x="19" y="22"/>
                  <a:pt x="19" y="26"/>
                  <a:pt x="18" y="30"/>
                </a:cubicBezTo>
                <a:close/>
                <a:moveTo>
                  <a:pt x="24" y="18"/>
                </a:moveTo>
                <a:cubicBezTo>
                  <a:pt x="40" y="18"/>
                  <a:pt x="40" y="18"/>
                  <a:pt x="40" y="18"/>
                </a:cubicBezTo>
                <a:cubicBezTo>
                  <a:pt x="41" y="22"/>
                  <a:pt x="41" y="26"/>
                  <a:pt x="42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3" y="26"/>
                  <a:pt x="23" y="22"/>
                  <a:pt x="24" y="18"/>
                </a:cubicBezTo>
                <a:close/>
                <a:moveTo>
                  <a:pt x="22" y="34"/>
                </a:moveTo>
                <a:cubicBezTo>
                  <a:pt x="42" y="34"/>
                  <a:pt x="42" y="34"/>
                  <a:pt x="42" y="34"/>
                </a:cubicBezTo>
                <a:cubicBezTo>
                  <a:pt x="41" y="38"/>
                  <a:pt x="41" y="42"/>
                  <a:pt x="40" y="46"/>
                </a:cubicBezTo>
                <a:cubicBezTo>
                  <a:pt x="24" y="46"/>
                  <a:pt x="24" y="46"/>
                  <a:pt x="24" y="46"/>
                </a:cubicBezTo>
                <a:cubicBezTo>
                  <a:pt x="23" y="42"/>
                  <a:pt x="23" y="38"/>
                  <a:pt x="22" y="34"/>
                </a:cubicBezTo>
                <a:close/>
                <a:moveTo>
                  <a:pt x="46" y="34"/>
                </a:moveTo>
                <a:cubicBezTo>
                  <a:pt x="60" y="34"/>
                  <a:pt x="60" y="34"/>
                  <a:pt x="60" y="34"/>
                </a:cubicBezTo>
                <a:cubicBezTo>
                  <a:pt x="60" y="38"/>
                  <a:pt x="58" y="42"/>
                  <a:pt x="56" y="46"/>
                </a:cubicBezTo>
                <a:cubicBezTo>
                  <a:pt x="44" y="46"/>
                  <a:pt x="44" y="46"/>
                  <a:pt x="44" y="46"/>
                </a:cubicBezTo>
                <a:cubicBezTo>
                  <a:pt x="45" y="42"/>
                  <a:pt x="45" y="38"/>
                  <a:pt x="46" y="34"/>
                </a:cubicBezTo>
                <a:close/>
                <a:moveTo>
                  <a:pt x="46" y="30"/>
                </a:moveTo>
                <a:cubicBezTo>
                  <a:pt x="45" y="26"/>
                  <a:pt x="45" y="22"/>
                  <a:pt x="44" y="18"/>
                </a:cubicBezTo>
                <a:cubicBezTo>
                  <a:pt x="56" y="18"/>
                  <a:pt x="56" y="18"/>
                  <a:pt x="56" y="18"/>
                </a:cubicBezTo>
                <a:cubicBezTo>
                  <a:pt x="58" y="22"/>
                  <a:pt x="60" y="26"/>
                  <a:pt x="60" y="30"/>
                </a:cubicBezTo>
                <a:lnTo>
                  <a:pt x="46" y="30"/>
                </a:lnTo>
                <a:close/>
                <a:moveTo>
                  <a:pt x="53" y="14"/>
                </a:moveTo>
                <a:cubicBezTo>
                  <a:pt x="43" y="14"/>
                  <a:pt x="43" y="14"/>
                  <a:pt x="43" y="14"/>
                </a:cubicBezTo>
                <a:cubicBezTo>
                  <a:pt x="42" y="10"/>
                  <a:pt x="41" y="7"/>
                  <a:pt x="41" y="5"/>
                </a:cubicBezTo>
                <a:cubicBezTo>
                  <a:pt x="46" y="7"/>
                  <a:pt x="50" y="10"/>
                  <a:pt x="53" y="14"/>
                </a:cubicBezTo>
                <a:close/>
                <a:moveTo>
                  <a:pt x="36" y="4"/>
                </a:moveTo>
                <a:cubicBezTo>
                  <a:pt x="37" y="6"/>
                  <a:pt x="38" y="10"/>
                  <a:pt x="39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26" y="10"/>
                  <a:pt x="27" y="6"/>
                  <a:pt x="28" y="4"/>
                </a:cubicBezTo>
                <a:cubicBezTo>
                  <a:pt x="29" y="4"/>
                  <a:pt x="30" y="4"/>
                  <a:pt x="32" y="4"/>
                </a:cubicBezTo>
                <a:cubicBezTo>
                  <a:pt x="34" y="4"/>
                  <a:pt x="35" y="4"/>
                  <a:pt x="36" y="4"/>
                </a:cubicBezTo>
                <a:close/>
                <a:moveTo>
                  <a:pt x="23" y="5"/>
                </a:moveTo>
                <a:cubicBezTo>
                  <a:pt x="23" y="7"/>
                  <a:pt x="22" y="10"/>
                  <a:pt x="21" y="14"/>
                </a:cubicBezTo>
                <a:cubicBezTo>
                  <a:pt x="11" y="14"/>
                  <a:pt x="11" y="14"/>
                  <a:pt x="11" y="14"/>
                </a:cubicBezTo>
                <a:cubicBezTo>
                  <a:pt x="14" y="10"/>
                  <a:pt x="18" y="7"/>
                  <a:pt x="23" y="5"/>
                </a:cubicBezTo>
                <a:close/>
                <a:moveTo>
                  <a:pt x="11" y="50"/>
                </a:moveTo>
                <a:cubicBezTo>
                  <a:pt x="21" y="50"/>
                  <a:pt x="21" y="50"/>
                  <a:pt x="21" y="50"/>
                </a:cubicBezTo>
                <a:cubicBezTo>
                  <a:pt x="22" y="54"/>
                  <a:pt x="23" y="57"/>
                  <a:pt x="23" y="59"/>
                </a:cubicBezTo>
                <a:cubicBezTo>
                  <a:pt x="18" y="57"/>
                  <a:pt x="14" y="54"/>
                  <a:pt x="11" y="50"/>
                </a:cubicBezTo>
                <a:close/>
                <a:moveTo>
                  <a:pt x="28" y="60"/>
                </a:moveTo>
                <a:cubicBezTo>
                  <a:pt x="27" y="58"/>
                  <a:pt x="26" y="54"/>
                  <a:pt x="25" y="50"/>
                </a:cubicBezTo>
                <a:cubicBezTo>
                  <a:pt x="39" y="50"/>
                  <a:pt x="39" y="50"/>
                  <a:pt x="39" y="50"/>
                </a:cubicBezTo>
                <a:cubicBezTo>
                  <a:pt x="38" y="54"/>
                  <a:pt x="37" y="58"/>
                  <a:pt x="36" y="60"/>
                </a:cubicBezTo>
                <a:cubicBezTo>
                  <a:pt x="35" y="60"/>
                  <a:pt x="34" y="60"/>
                  <a:pt x="32" y="60"/>
                </a:cubicBezTo>
                <a:cubicBezTo>
                  <a:pt x="30" y="60"/>
                  <a:pt x="29" y="60"/>
                  <a:pt x="28" y="60"/>
                </a:cubicBezTo>
                <a:close/>
                <a:moveTo>
                  <a:pt x="41" y="59"/>
                </a:moveTo>
                <a:cubicBezTo>
                  <a:pt x="41" y="57"/>
                  <a:pt x="42" y="54"/>
                  <a:pt x="43" y="50"/>
                </a:cubicBezTo>
                <a:cubicBezTo>
                  <a:pt x="53" y="50"/>
                  <a:pt x="53" y="50"/>
                  <a:pt x="53" y="50"/>
                </a:cubicBezTo>
                <a:cubicBezTo>
                  <a:pt x="50" y="54"/>
                  <a:pt x="46" y="57"/>
                  <a:pt x="41" y="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normAutofit fontScale="90000"/>
          </a:bodyPr>
          <a:lstStyle/>
          <a:p>
            <a:endParaRPr lang="zh-CN" altLang="en-US">
              <a:latin typeface="+mn-lt"/>
              <a:ea typeface="+mn-ea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>
            <p:custDataLst>
              <p:tags r:id="rId11"/>
            </p:custDataLst>
          </p:nvPr>
        </p:nvSpPr>
        <p:spPr>
          <a:xfrm>
            <a:off x="1449163" y="1590459"/>
            <a:ext cx="4220332" cy="110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rmAutofit fontScale="90000" lnSpcReduction="10000"/>
          </a:bodyPr>
          <a:lstStyle>
            <a:lvl1pPr marL="0" indent="0" eaLnBrk="1" hangingPunct="1">
              <a:lnSpc>
                <a:spcPct val="90000"/>
              </a:lnSpc>
              <a:spcBef>
                <a:spcPct val="20000"/>
              </a:spcBef>
              <a:buFontTx/>
              <a:buNone/>
              <a:defRPr sz="1800" b="1">
                <a:latin typeface="+mn-lt"/>
                <a:ea typeface="+mn-ea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2"/>
                </a:solidFill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2"/>
                </a:solidFill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9pPr>
          </a:lstStyle>
          <a:p>
            <a:pPr algn="r"/>
            <a:r>
              <a:rPr lang="en-PH" altLang="zh-CN"/>
              <a:t>To make sense of what I needed and what needed to be done, I looked into the data first. I created the schema and coded the table creation part of the Enrollment System.</a:t>
            </a:r>
            <a:endParaRPr lang="en-PH" altLang="zh-CN"/>
          </a:p>
        </p:txBody>
      </p:sp>
      <p:sp>
        <p:nvSpPr>
          <p:cNvPr id="3" name="文本框 2"/>
          <p:cNvSpPr txBox="1"/>
          <p:nvPr>
            <p:custDataLst>
              <p:tags r:id="rId12"/>
            </p:custDataLst>
          </p:nvPr>
        </p:nvSpPr>
        <p:spPr>
          <a:xfrm>
            <a:off x="1449163" y="2678760"/>
            <a:ext cx="4224836" cy="229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marL="0" indent="0" eaLnBrk="1" hangingPunct="1">
              <a:buFontTx/>
              <a:buNone/>
              <a:defRPr sz="1800" b="1">
                <a:latin typeface="+mn-lt"/>
                <a:ea typeface="+mn-ea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2"/>
                </a:solidFill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2"/>
                </a:solidFill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9pPr>
          </a:lstStyle>
          <a:p>
            <a:pPr algn="r">
              <a:lnSpc>
                <a:spcPct val="90000"/>
              </a:lnSpc>
            </a:pPr>
            <a:r>
              <a:rPr lang="en-PH" altLang="zh-CN"/>
              <a:t>I created the Student Menu to have a list of what I need to code. To make sure that the Menu options work, I also coded the Classes (Student and Enrollment System). </a:t>
            </a:r>
            <a:endParaRPr lang="en-PH" altLang="zh-CN"/>
          </a:p>
        </p:txBody>
      </p:sp>
      <p:sp>
        <p:nvSpPr>
          <p:cNvPr id="6" name="文本框 5"/>
          <p:cNvSpPr txBox="1"/>
          <p:nvPr>
            <p:custDataLst>
              <p:tags r:id="rId13"/>
            </p:custDataLst>
          </p:nvPr>
        </p:nvSpPr>
        <p:spPr>
          <a:xfrm>
            <a:off x="1449163" y="5073809"/>
            <a:ext cx="4220332" cy="110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normAutofit lnSpcReduction="20000"/>
          </a:bodyPr>
          <a:lstStyle>
            <a:lvl1pPr marL="0" indent="0" eaLnBrk="1" hangingPunct="1">
              <a:spcBef>
                <a:spcPct val="20000"/>
              </a:spcBef>
              <a:buFontTx/>
              <a:buNone/>
              <a:defRPr sz="1800" b="1">
                <a:latin typeface="+mn-lt"/>
                <a:ea typeface="+mn-ea"/>
                <a:sym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bg2"/>
                </a:solidFill>
                <a:sym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bg2"/>
                </a:solidFill>
                <a:sym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bg2"/>
                </a:solidFill>
                <a:sym typeface="Arial" panose="020B0604020202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>
                <a:latin typeface="+mn-lt"/>
                <a:ea typeface="+mn-ea"/>
              </a:defRPr>
            </a:lvl9pPr>
          </a:lstStyle>
          <a:p>
            <a:pPr algn="r"/>
            <a:r>
              <a:rPr lang="en-PH" altLang="zh-CN"/>
              <a:t>It was towards the end that I realized that an Admin Menu was needed to assign max units and for the required reports</a:t>
            </a:r>
            <a:r>
              <a:rPr lang="zh-CN" altLang="en-US"/>
              <a:t>.</a:t>
            </a:r>
            <a:r>
              <a:rPr lang="en-PH" altLang="zh-CN"/>
              <a:t> </a:t>
            </a:r>
            <a:endParaRPr lang="en-PH" altLang="zh-CN"/>
          </a:p>
        </p:txBody>
      </p:sp>
      <p:sp>
        <p:nvSpPr>
          <p:cNvPr id="28675" name="Rectangle 3"/>
          <p:cNvSpPr>
            <a:spLocks noGrp="1" noChangeArrowheads="1"/>
          </p:cNvSpPr>
          <p:nvPr>
            <p:custDataLst>
              <p:tags r:id="rId14"/>
            </p:custDataLst>
          </p:nvPr>
        </p:nvSpPr>
        <p:spPr>
          <a:xfrm>
            <a:off x="457200" y="779653"/>
            <a:ext cx="11277600" cy="601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  <a:cs typeface="+mj-cs"/>
                <a:sym typeface="Arial" panose="020B060402020202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r>
              <a:rPr lang="en-PH" altLang="zh-CN" dirty="0" smtClean="0">
                <a:latin typeface="+mj-lt"/>
                <a:ea typeface="+mj-ea"/>
              </a:rPr>
              <a:t>Code Design</a:t>
            </a:r>
            <a:endParaRPr lang="en-PH" altLang="zh-CN" dirty="0" smtClean="0">
              <a:latin typeface="+mj-lt"/>
              <a:ea typeface="+mj-ea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HANK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8125" y="1562735"/>
            <a:ext cx="6636385" cy="373316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wm#"/>
  <p:tag name="KSO_WM_UNIT_TYPE" val="i"/>
  <p:tag name="KSO_WM_UNIT_ID" val="328*i*4"/>
  <p:tag name="KSO_WM_TEMPLATE_CATEGORY" val="custom"/>
  <p:tag name="KSO_WM_TEMPLATE_INDEX" val="33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b"/>
  <p:tag name="KSO_WM_UNIT_INDEX" val="1"/>
  <p:tag name="KSO_WM_UNIT_CLEAR" val="1"/>
  <p:tag name="KSO_WM_UNIT_LAYERLEVEL" val="1"/>
  <p:tag name="KSO_WM_UNIT_VALUE" val="62"/>
  <p:tag name="KSO_WM_UNIT_ISCONTENTSTITLE" val="0"/>
  <p:tag name="KSO_WM_UNIT_HIGHLIGHT" val="0"/>
  <p:tag name="KSO_WM_UNIT_COMPATIBLE" val="0"/>
  <p:tag name="KSO_WM_UNIT_ID" val="custom160033_1*b*1"/>
  <p:tag name="KSO_WM_UNIT_PRESET_TEXT_INDEX" val="1"/>
  <p:tag name="KSO_WM_UNIT_PRESET_TEXT_LEN" val="10"/>
</p:tagLst>
</file>

<file path=ppt/tags/tag11.xml><?xml version="1.0" encoding="utf-8"?>
<p:tagLst xmlns:p="http://schemas.openxmlformats.org/presentationml/2006/main">
  <p:tag name="KSO_WM_TEMPLATE_THUMBS_INDEX" val="1、6、8、10、13、16、20、21、22、23、25、29、33"/>
  <p:tag name="KSO_WM_SLIDE_ID" val="custom160033_1"/>
  <p:tag name="KSO_WM_SLIDE_INDEX" val="1"/>
  <p:tag name="KSO_WM_SLIDE_LAYOUT" val="a_b"/>
  <p:tag name="KSO_WM_SLIDE_LAYOUT_CNT" val="1_2"/>
  <p:tag name="KSO_WM_SLIDE_TYPE" val="title"/>
  <p:tag name="KSO_WM_BEAUTIFY_FLAG" val="#wm#"/>
  <p:tag name="KSO_WM_SLIDE_ITEM_CNT" val="3"/>
  <p:tag name="KSO_WM_TEMPLATE_CATEGORY" val="custom"/>
  <p:tag name="KSO_WM_TEMPLATE_INDEX" val="160033"/>
  <p:tag name="KSO_WM_TAG_VERSION" val="1.0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a"/>
  <p:tag name="KSO_WM_UNIT_INDEX" val="1"/>
  <p:tag name="KSO_WM_UNIT_ID" val="custom160033_27*a*1"/>
  <p:tag name="KSO_WM_UNIT_CLEAR" val="1"/>
  <p:tag name="KSO_WM_UNIT_LAYERLEVEL" val="1"/>
  <p:tag name="KSO_WM_UNIT_VALUE" val="36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a"/>
  <p:tag name="KSO_WM_UNIT_INDEX" val="1_1_1"/>
  <p:tag name="KSO_WM_UNIT_ID" val="custom160033_27*l_h_a*1_1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0"/>
  <p:tag name="KSO_WM_UNIT_PRESET_TEXT_LEN" val="9"/>
  <p:tag name="KSO_WM_DIAGRAM_GROUP_CODE" val="l1-12"/>
  <p:tag name="KSO_WM_DIAGRAM_VIRTUALLY_FRAME" val="{&quot;height&quot;:361.1792125984251,&quot;left&quot;:36,&quot;top&quot;:121.58007874015748,&quot;width&quot;:888}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f"/>
  <p:tag name="KSO_WM_UNIT_INDEX" val="1_1_1"/>
  <p:tag name="KSO_WM_UNIT_ID" val="custom160033_27*l_h_f*1_1_1"/>
  <p:tag name="KSO_WM_UNIT_CLEAR" val="1"/>
  <p:tag name="KSO_WM_UNIT_LAYERLEVEL" val="1_1_1"/>
  <p:tag name="KSO_WM_UNIT_VALUE" val="112"/>
  <p:tag name="KSO_WM_UNIT_HIGHLIGHT" val="0"/>
  <p:tag name="KSO_WM_UNIT_COMPATIBLE" val="0"/>
  <p:tag name="KSO_WM_UNIT_PRESET_TEXT_INDEX" val="6"/>
  <p:tag name="KSO_WM_UNIT_PRESET_TEXT_LEN" val="50"/>
  <p:tag name="KSO_WM_DIAGRAM_GROUP_CODE" val="l1-12"/>
  <p:tag name="KSO_WM_DIAGRAM_VIRTUALLY_FRAME" val="{&quot;height&quot;:361.1792125984251,&quot;left&quot;:36,&quot;top&quot;:121.58007874015748,&quot;width&quot;:888}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a"/>
  <p:tag name="KSO_WM_UNIT_INDEX" val="1_2_1"/>
  <p:tag name="KSO_WM_UNIT_ID" val="custom160033_27*l_h_a*1_2_1"/>
  <p:tag name="KSO_WM_UNIT_CLEAR" val="1"/>
  <p:tag name="KSO_WM_UNIT_LAYERLEVEL" val="1_1_1"/>
  <p:tag name="KSO_WM_UNIT_VALUE" val="40"/>
  <p:tag name="KSO_WM_UNIT_HIGHLIGHT" val="0"/>
  <p:tag name="KSO_WM_UNIT_COMPATIBLE" val="0"/>
  <p:tag name="KSO_WM_UNIT_PRESET_TEXT_INDEX" val="0"/>
  <p:tag name="KSO_WM_UNIT_PRESET_TEXT_LEN" val="9"/>
  <p:tag name="KSO_WM_DIAGRAM_GROUP_CODE" val="l1-12"/>
  <p:tag name="KSO_WM_DIAGRAM_VIRTUALLY_FRAME" val="{&quot;height&quot;:361.1792125984251,&quot;left&quot;:36,&quot;top&quot;:121.58007874015748,&quot;width&quot;:888}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f"/>
  <p:tag name="KSO_WM_UNIT_INDEX" val="1_2_1"/>
  <p:tag name="KSO_WM_UNIT_ID" val="custom160033_27*l_h_f*1_2_1"/>
  <p:tag name="KSO_WM_UNIT_CLEAR" val="1"/>
  <p:tag name="KSO_WM_UNIT_LAYERLEVEL" val="1_1_1"/>
  <p:tag name="KSO_WM_UNIT_VALUE" val="112"/>
  <p:tag name="KSO_WM_UNIT_HIGHLIGHT" val="0"/>
  <p:tag name="KSO_WM_UNIT_COMPATIBLE" val="0"/>
  <p:tag name="KSO_WM_UNIT_PRESET_TEXT_INDEX" val="6"/>
  <p:tag name="KSO_WM_UNIT_PRESET_TEXT_LEN" val="50"/>
  <p:tag name="KSO_WM_DIAGRAM_GROUP_CODE" val="l1-12"/>
  <p:tag name="KSO_WM_DIAGRAM_VIRTUALLY_FRAME" val="{&quot;height&quot;:361.1792125984251,&quot;left&quot;:36,&quot;top&quot;:121.58007874015748,&quot;width&quot;:888}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1"/>
  <p:tag name="KSO_WM_UNIT_ID" val="custom160033_27*l_i*1_1"/>
  <p:tag name="KSO_WM_UNIT_CLEAR" val="1"/>
  <p:tag name="KSO_WM_UNIT_LAYERLEVEL" val="1_1"/>
  <p:tag name="KSO_WM_DIAGRAM_GROUP_CODE" val="l1-12"/>
  <p:tag name="KSO_WM_DIAGRAM_VIRTUALLY_FRAME" val="{&quot;height&quot;:361.1792125984251,&quot;left&quot;:36,&quot;top&quot;:121.58007874015748,&quot;width&quot;:888}"/>
</p:tagLst>
</file>

<file path=ppt/tags/tag18.xml><?xml version="1.0" encoding="utf-8"?>
<p:tagLst xmlns:p="http://schemas.openxmlformats.org/presentationml/2006/main">
  <p:tag name="KSO_WM_SLIDE_ID" val="custom160033_27"/>
  <p:tag name="KSO_WM_SLIDE_INDEX" val="27"/>
  <p:tag name="KSO_WM_SLIDE_LAYOUT" val="a_l"/>
  <p:tag name="KSO_WM_SLIDE_LAYOUT_CNT" val="1_1"/>
  <p:tag name="KSO_WM_SLIDE_TYPE" val="text"/>
  <p:tag name="KSO_WM_BEAUTIFY_FLAG" val="#wm#"/>
  <p:tag name="KSO_WM_SLIDE_POSITION" val="36*156"/>
  <p:tag name="KSO_WM_SLIDE_SIZE" val="888*327"/>
  <p:tag name="KSO_WM_SLIDE_ITEM_CNT" val="2"/>
  <p:tag name="KSO_WM_TEMPLATE_CATEGORY" val="custom"/>
  <p:tag name="KSO_WM_TEMPLATE_INDEX" val="160033"/>
  <p:tag name="KSO_WM_TAG_VERSION" val="1.0"/>
  <p:tag name="KSO_WM_DIAGRAM_GROUP_CODE" val="l1-12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033_26*i*0"/>
  <p:tag name="KSO_WM_TEMPLATE_CATEGORY" val="custom"/>
  <p:tag name="KSO_WM_TEMPLATE_INDEX" val="160033"/>
  <p:tag name="KSO_WM_UNIT_INDEX" val="0"/>
  <p:tag name="KSO_WM_DIAGRAM_VIRTUALLY_FRAME" val="{&quot;height&quot;:344,&quot;left&quot;:90.55,&quot;top&quot;:140.25,&quot;width&quot;:747}"/>
</p:tagLst>
</file>

<file path=ppt/tags/tag2.xml><?xml version="1.0" encoding="utf-8"?>
<p:tagLst xmlns:p="http://schemas.openxmlformats.org/presentationml/2006/main">
  <p:tag name="KSO_WM_TEMPLATE_CATEGORY" val="custom"/>
  <p:tag name="KSO_WM_TEMPLATE_INDEX" val="33"/>
  <p:tag name="KSO_WM_UNIT_TYPE" val="d"/>
  <p:tag name="KSO_WM_UNIT_INDEX" val="2"/>
  <p:tag name="KSO_WM_UNIT_CLEAR" val="0"/>
  <p:tag name="KSO_WM_UNIT_LAYERLEVEL" val="1"/>
  <p:tag name="KSO_WM_UNIT_VALUE" val="360*360"/>
  <p:tag name="KSO_WM_UNIT_HIGHLIGHT" val="0"/>
  <p:tag name="KSO_WM_UNIT_COMPATIBLE" val="0"/>
  <p:tag name="KSO_WM_BEAUTIFY_FLAG" val="#wm#"/>
  <p:tag name="KSO_WM_UNIT_ID" val="328*d*2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1"/>
  <p:tag name="KSO_WM_UNIT_ID" val="custom160033_26*l_i*1_1"/>
  <p:tag name="KSO_WM_UNIT_CLEAR" val="1"/>
  <p:tag name="KSO_WM_UNIT_LAYERLEVEL" val="1_1"/>
  <p:tag name="KSO_WM_DIAGRAM_GROUP_CODE" val="l1-11"/>
  <p:tag name="KSO_WM_DIAGRAM_VIRTUALLY_FRAME" val="{&quot;height&quot;:344,&quot;left&quot;:90.55,&quot;top&quot;:140.25,&quot;width&quot;:747}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150995214*i*4"/>
  <p:tag name="KSO_WM_TEMPLATE_CATEGORY" val="custom"/>
  <p:tag name="KSO_WM_TEMPLATE_INDEX" val="33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2"/>
  <p:tag name="KSO_WM_UNIT_ID" val="custom160033_26*l_i*1_2"/>
  <p:tag name="KSO_WM_UNIT_CLEAR" val="1"/>
  <p:tag name="KSO_WM_UNIT_LAYERLEVEL" val="1_1"/>
  <p:tag name="KSO_WM_DIAGRAM_GROUP_CODE" val="l1-11"/>
  <p:tag name="KSO_WM_DIAGRAM_VIRTUALLY_FRAME" val="{&quot;height&quot;:344,&quot;left&quot;:90.55,&quot;top&quot;:140.25,&quot;width&quot;:747}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3"/>
  <p:tag name="KSO_WM_UNIT_ID" val="custom160033_26*l_i*1_3"/>
  <p:tag name="KSO_WM_UNIT_CLEAR" val="1"/>
  <p:tag name="KSO_WM_UNIT_LAYERLEVEL" val="1_1"/>
  <p:tag name="KSO_WM_DIAGRAM_GROUP_CODE" val="l1-11"/>
  <p:tag name="KSO_WM_DIAGRAM_VIRTUALLY_FRAME" val="{&quot;height&quot;:344,&quot;left&quot;:90.55,&quot;top&quot;:140.25,&quot;width&quot;:747}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033_26*i*7"/>
  <p:tag name="KSO_WM_TEMPLATE_CATEGORY" val="custom"/>
  <p:tag name="KSO_WM_TEMPLATE_INDEX" val="160033"/>
  <p:tag name="KSO_WM_UNIT_INDEX" val="7"/>
  <p:tag name="KSO_WM_DIAGRAM_VIRTUALLY_FRAME" val="{&quot;height&quot;:344,&quot;left&quot;:90.55,&quot;top&quot;:140.25,&quot;width&quot;:747}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4"/>
  <p:tag name="KSO_WM_UNIT_ID" val="custom160033_26*l_i*1_4"/>
  <p:tag name="KSO_WM_UNIT_CLEAR" val="1"/>
  <p:tag name="KSO_WM_UNIT_LAYERLEVEL" val="1_1"/>
  <p:tag name="KSO_WM_DIAGRAM_GROUP_CODE" val="l1-11"/>
  <p:tag name="KSO_WM_DIAGRAM_VIRTUALLY_FRAME" val="{&quot;height&quot;:344,&quot;left&quot;:90.55,&quot;top&quot;:140.25,&quot;width&quot;:747}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5"/>
  <p:tag name="KSO_WM_UNIT_ID" val="custom160033_26*l_i*1_5"/>
  <p:tag name="KSO_WM_UNIT_CLEAR" val="1"/>
  <p:tag name="KSO_WM_UNIT_LAYERLEVEL" val="1_1"/>
  <p:tag name="KSO_WM_DIAGRAM_GROUP_CODE" val="l1-11"/>
  <p:tag name="KSO_WM_DIAGRAM_VIRTUALLY_FRAME" val="{&quot;height&quot;:344,&quot;left&quot;:90.55,&quot;top&quot;:140.25,&quot;width&quot;:747}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033_26*i*12"/>
  <p:tag name="KSO_WM_TEMPLATE_CATEGORY" val="custom"/>
  <p:tag name="KSO_WM_TEMPLATE_INDEX" val="160033"/>
  <p:tag name="KSO_WM_UNIT_INDEX" val="12"/>
  <p:tag name="KSO_WM_DIAGRAM_VIRTUALLY_FRAME" val="{&quot;height&quot;:344,&quot;left&quot;:90.55,&quot;top&quot;:140.25,&quot;width&quot;:747}"/>
</p:tagLst>
</file>

<file path=ppt/tags/tag2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6"/>
  <p:tag name="KSO_WM_UNIT_ID" val="custom160033_26*l_i*1_6"/>
  <p:tag name="KSO_WM_UNIT_CLEAR" val="1"/>
  <p:tag name="KSO_WM_UNIT_LAYERLEVEL" val="1_1"/>
  <p:tag name="KSO_WM_DIAGRAM_GROUP_CODE" val="l1-11"/>
  <p:tag name="KSO_WM_DIAGRAM_VIRTUALLY_FRAME" val="{&quot;height&quot;:344,&quot;left&quot;:90.55,&quot;top&quot;:140.25,&quot;width&quot;:747}"/>
</p:tagLst>
</file>

<file path=ppt/tags/tag2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7"/>
  <p:tag name="KSO_WM_UNIT_ID" val="custom160033_26*l_i*1_7"/>
  <p:tag name="KSO_WM_UNIT_CLEAR" val="1"/>
  <p:tag name="KSO_WM_UNIT_LAYERLEVEL" val="1_1"/>
  <p:tag name="KSO_WM_DIAGRAM_GROUP_CODE" val="l1-11"/>
  <p:tag name="KSO_WM_DIAGRAM_VIRTUALLY_FRAME" val="{&quot;height&quot;:344,&quot;left&quot;:90.55,&quot;top&quot;:140.25,&quot;width&quot;:747}"/>
</p:tagLst>
</file>

<file path=ppt/tags/tag3.xml><?xml version="1.0" encoding="utf-8"?>
<p:tagLst xmlns:p="http://schemas.openxmlformats.org/presentationml/2006/main">
  <p:tag name="KSO_WM_BEAUTIFY_FLAG" val="#wm#"/>
  <p:tag name="KSO_WM_UNIT_TYPE" val="i"/>
  <p:tag name="KSO_WM_UNIT_ID" val="328*i*6"/>
  <p:tag name="KSO_WM_TEMPLATE_CATEGORY" val="custom"/>
  <p:tag name="KSO_WM_TEMPLATE_INDEX" val="33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033_26*i*17"/>
  <p:tag name="KSO_WM_TEMPLATE_CATEGORY" val="custom"/>
  <p:tag name="KSO_WM_TEMPLATE_INDEX" val="160033"/>
  <p:tag name="KSO_WM_UNIT_INDEX" val="17"/>
  <p:tag name="KSO_WM_DIAGRAM_VIRTUALLY_FRAME" val="{&quot;height&quot;:344,&quot;left&quot;:90.55,&quot;top&quot;:140.25,&quot;width&quot;:747}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8"/>
  <p:tag name="KSO_WM_UNIT_ID" val="custom160033_26*l_i*1_8"/>
  <p:tag name="KSO_WM_UNIT_CLEAR" val="1"/>
  <p:tag name="KSO_WM_UNIT_LAYERLEVEL" val="1_1"/>
  <p:tag name="KSO_WM_DIAGRAM_GROUP_CODE" val="l1-11"/>
  <p:tag name="KSO_WM_DIAGRAM_VIRTUALLY_FRAME" val="{&quot;height&quot;:344,&quot;left&quot;:90.55,&quot;top&quot;:140.25,&quot;width&quot;:747}"/>
</p:tagLst>
</file>

<file path=ppt/tags/tag3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i"/>
  <p:tag name="KSO_WM_UNIT_INDEX" val="1_9"/>
  <p:tag name="KSO_WM_UNIT_ID" val="custom160033_26*l_i*1_9"/>
  <p:tag name="KSO_WM_UNIT_CLEAR" val="1"/>
  <p:tag name="KSO_WM_UNIT_LAYERLEVEL" val="1_1"/>
  <p:tag name="KSO_WM_DIAGRAM_GROUP_CODE" val="l1-11"/>
  <p:tag name="KSO_WM_DIAGRAM_VIRTUALLY_FRAME" val="{&quot;height&quot;:344,&quot;left&quot;:90.55,&quot;top&quot;:140.25,&quot;width&quot;:747}"/>
</p:tagLst>
</file>

<file path=ppt/tags/tag3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a"/>
  <p:tag name="KSO_WM_UNIT_INDEX" val="1_1_1"/>
  <p:tag name="KSO_WM_UNIT_CLEAR" val="1"/>
  <p:tag name="KSO_WM_UNIT_LAYERLEVEL" val="1_1_1"/>
  <p:tag name="KSO_WM_UNIT_VALUE" val="8"/>
  <p:tag name="KSO_WM_UNIT_HIGHLIGHT" val="0"/>
  <p:tag name="KSO_WM_UNIT_COMPATIBLE" val="0"/>
  <p:tag name="KSO_WM_UNIT_ID" val="custom160033_26*l_h_a*1_1_1"/>
  <p:tag name="KSO_WM_DIAGRAM_GROUP_CODE" val="l1-11"/>
  <p:tag name="KSO_WM_UNIT_PRESET_TEXT" val="在此编辑标题"/>
  <p:tag name="KSO_WM_DIAGRAM_VIRTUALLY_FRAME" val="{&quot;height&quot;:344,&quot;left&quot;:90.55,&quot;top&quot;:140.25,&quot;width&quot;:747}"/>
</p:tagLst>
</file>

<file path=ppt/tags/tag3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a"/>
  <p:tag name="KSO_WM_UNIT_INDEX" val="1_2_1"/>
  <p:tag name="KSO_WM_UNIT_CLEAR" val="1"/>
  <p:tag name="KSO_WM_UNIT_LAYERLEVEL" val="1_1_1"/>
  <p:tag name="KSO_WM_UNIT_VALUE" val="8"/>
  <p:tag name="KSO_WM_UNIT_HIGHLIGHT" val="0"/>
  <p:tag name="KSO_WM_UNIT_COMPATIBLE" val="0"/>
  <p:tag name="KSO_WM_UNIT_ID" val="custom160033_26*l_h_a*1_2_1"/>
  <p:tag name="KSO_WM_DIAGRAM_GROUP_CODE" val="l1-11"/>
  <p:tag name="KSO_WM_UNIT_PRESET_TEXT" val="在此编辑标题"/>
  <p:tag name="KSO_WM_DIAGRAM_VIRTUALLY_FRAME" val="{&quot;height&quot;:344,&quot;left&quot;:90.55,&quot;top&quot;:140.25,&quot;width&quot;:747}"/>
</p:tagLst>
</file>

<file path=ppt/tags/tag3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a"/>
  <p:tag name="KSO_WM_UNIT_INDEX" val="1_3_1"/>
  <p:tag name="KSO_WM_UNIT_CLEAR" val="1"/>
  <p:tag name="KSO_WM_UNIT_LAYERLEVEL" val="1_1_1"/>
  <p:tag name="KSO_WM_UNIT_VALUE" val="8"/>
  <p:tag name="KSO_WM_UNIT_HIGHLIGHT" val="0"/>
  <p:tag name="KSO_WM_UNIT_COMPATIBLE" val="0"/>
  <p:tag name="KSO_WM_UNIT_ID" val="custom160033_26*l_h_a*1_3_1"/>
  <p:tag name="KSO_WM_DIAGRAM_GROUP_CODE" val="l1-11"/>
  <p:tag name="KSO_WM_UNIT_PRESET_TEXT" val="在此编辑标题"/>
  <p:tag name="KSO_WM_DIAGRAM_VIRTUALLY_FRAME" val="{&quot;height&quot;:344,&quot;left&quot;:90.55,&quot;top&quot;:140.25,&quot;width&quot;:747}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a"/>
  <p:tag name="KSO_WM_UNIT_INDEX" val="1_4_1"/>
  <p:tag name="KSO_WM_UNIT_CLEAR" val="1"/>
  <p:tag name="KSO_WM_UNIT_LAYERLEVEL" val="1_1_1"/>
  <p:tag name="KSO_WM_UNIT_VALUE" val="8"/>
  <p:tag name="KSO_WM_UNIT_HIGHLIGHT" val="0"/>
  <p:tag name="KSO_WM_UNIT_COMPATIBLE" val="0"/>
  <p:tag name="KSO_WM_UNIT_ID" val="custom160033_26*l_h_a*1_4_1"/>
  <p:tag name="KSO_WM_DIAGRAM_GROUP_CODE" val="l1-11"/>
  <p:tag name="KSO_WM_UNIT_PRESET_TEXT" val="在此编辑标题"/>
  <p:tag name="KSO_WM_DIAGRAM_VIRTUALLY_FRAME" val="{&quot;height&quot;:344,&quot;left&quot;:90.55,&quot;top&quot;:140.25,&quot;width&quot;:747}"/>
</p:tagLst>
</file>

<file path=ppt/tags/tag3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a"/>
  <p:tag name="KSO_WM_UNIT_INDEX" val="1"/>
  <p:tag name="KSO_WM_UNIT_CLEAR" val="1"/>
  <p:tag name="KSO_WM_UNIT_LAYERLEVEL" val="1"/>
  <p:tag name="KSO_WM_UNIT_VALUE" val="48"/>
  <p:tag name="KSO_WM_UNIT_ISCONTENTSTITLE" val="0"/>
  <p:tag name="KSO_WM_UNIT_HIGHLIGHT" val="0"/>
  <p:tag name="KSO_WM_UNIT_COMPATIBLE" val="0"/>
  <p:tag name="KSO_WM_UNIT_ID" val="custom160033_26*a*1"/>
  <p:tag name="KSO_WM_UNIT_PRESET_TEXT_INDEX" val="0"/>
  <p:tag name="KSO_WM_UNIT_PRESET_TEXT_LEN" val="9"/>
</p:tagLst>
</file>

<file path=ppt/tags/tag3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f"/>
  <p:tag name="KSO_WM_UNIT_INDEX" val="1_1_1"/>
  <p:tag name="KSO_WM_UNIT_CLEAR" val="1"/>
  <p:tag name="KSO_WM_UNIT_LAYERLEVEL" val="1_1_1"/>
  <p:tag name="KSO_WM_UNIT_VALUE" val="72"/>
  <p:tag name="KSO_WM_UNIT_HIGHLIGHT" val="0"/>
  <p:tag name="KSO_WM_UNIT_COMPATIBLE" val="0"/>
  <p:tag name="KSO_WM_UNIT_ID" val="custom160033_26*l_h_f*1_1_1"/>
  <p:tag name="KSO_WM_UNIT_PRESET_TEXT_INDEX" val="2"/>
  <p:tag name="KSO_WM_UNIT_PRESET_TEXT_LEN" val="20"/>
  <p:tag name="KSO_WM_DIAGRAM_GROUP_CODE" val="l1-11"/>
  <p:tag name="KSO_WM_DIAGRAM_VIRTUALLY_FRAME" val="{&quot;height&quot;:344,&quot;left&quot;:90.55,&quot;top&quot;:140.25,&quot;width&quot;:747}"/>
</p:tagLst>
</file>

<file path=ppt/tags/tag3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f"/>
  <p:tag name="KSO_WM_UNIT_INDEX" val="1_2_1"/>
  <p:tag name="KSO_WM_UNIT_CLEAR" val="1"/>
  <p:tag name="KSO_WM_UNIT_LAYERLEVEL" val="1_1_1"/>
  <p:tag name="KSO_WM_UNIT_VALUE" val="72"/>
  <p:tag name="KSO_WM_UNIT_HIGHLIGHT" val="0"/>
  <p:tag name="KSO_WM_UNIT_COMPATIBLE" val="0"/>
  <p:tag name="KSO_WM_UNIT_ID" val="custom160033_26*l_h_f*1_2_1"/>
  <p:tag name="KSO_WM_UNIT_PRESET_TEXT_INDEX" val="2"/>
  <p:tag name="KSO_WM_UNIT_PRESET_TEXT_LEN" val="20"/>
  <p:tag name="KSO_WM_DIAGRAM_GROUP_CODE" val="l1-11"/>
  <p:tag name="KSO_WM_DIAGRAM_VIRTUALLY_FRAME" val="{&quot;height&quot;:344,&quot;left&quot;:90.55,&quot;top&quot;:140.25,&quot;width&quot;:747}"/>
</p:tagLst>
</file>

<file path=ppt/tags/tag4.xml><?xml version="1.0" encoding="utf-8"?>
<p:tagLst xmlns:p="http://schemas.openxmlformats.org/presentationml/2006/main">
  <p:tag name="KSO_WM_TEMPLATE_CATEGORY" val="custom"/>
  <p:tag name="KSO_WM_TEMPLATE_INDEX" val="33"/>
  <p:tag name="KSO_WM_UNIT_TYPE" val="d"/>
  <p:tag name="KSO_WM_UNIT_INDEX" val="3"/>
  <p:tag name="KSO_WM_UNIT_CLEAR" val="0"/>
  <p:tag name="KSO_WM_UNIT_LAYERLEVEL" val="1"/>
  <p:tag name="KSO_WM_UNIT_VALUE" val="360*360"/>
  <p:tag name="KSO_WM_UNIT_HIGHLIGHT" val="0"/>
  <p:tag name="KSO_WM_UNIT_COMPATIBLE" val="0"/>
  <p:tag name="KSO_WM_BEAUTIFY_FLAG" val="#wm#"/>
  <p:tag name="KSO_WM_UNIT_ID" val="328*d*3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f"/>
  <p:tag name="KSO_WM_UNIT_INDEX" val="1_3_1"/>
  <p:tag name="KSO_WM_UNIT_CLEAR" val="1"/>
  <p:tag name="KSO_WM_UNIT_LAYERLEVEL" val="1_1_1"/>
  <p:tag name="KSO_WM_UNIT_VALUE" val="72"/>
  <p:tag name="KSO_WM_UNIT_HIGHLIGHT" val="0"/>
  <p:tag name="KSO_WM_UNIT_COMPATIBLE" val="0"/>
  <p:tag name="KSO_WM_UNIT_ID" val="custom160033_26*l_h_f*1_3_1"/>
  <p:tag name="KSO_WM_UNIT_PRESET_TEXT_INDEX" val="2"/>
  <p:tag name="KSO_WM_UNIT_PRESET_TEXT_LEN" val="20"/>
  <p:tag name="KSO_WM_DIAGRAM_GROUP_CODE" val="l1-11"/>
  <p:tag name="KSO_WM_DIAGRAM_VIRTUALLY_FRAME" val="{&quot;height&quot;:344,&quot;left&quot;:90.55,&quot;top&quot;:140.25,&quot;width&quot;:747}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l_h_f"/>
  <p:tag name="KSO_WM_UNIT_INDEX" val="1_4_1"/>
  <p:tag name="KSO_WM_UNIT_CLEAR" val="1"/>
  <p:tag name="KSO_WM_UNIT_LAYERLEVEL" val="1_1_1"/>
  <p:tag name="KSO_WM_UNIT_VALUE" val="72"/>
  <p:tag name="KSO_WM_UNIT_HIGHLIGHT" val="0"/>
  <p:tag name="KSO_WM_UNIT_COMPATIBLE" val="0"/>
  <p:tag name="KSO_WM_UNIT_ID" val="custom160033_26*l_h_f*1_4_1"/>
  <p:tag name="KSO_WM_UNIT_PRESET_TEXT_INDEX" val="2"/>
  <p:tag name="KSO_WM_UNIT_PRESET_TEXT_LEN" val="20"/>
  <p:tag name="KSO_WM_DIAGRAM_GROUP_CODE" val="l1-11"/>
  <p:tag name="KSO_WM_DIAGRAM_VIRTUALLY_FRAME" val="{&quot;height&quot;:344,&quot;left&quot;:90.55,&quot;top&quot;:140.25,&quot;width&quot;:747}"/>
</p:tagLst>
</file>

<file path=ppt/tags/tag42.xml><?xml version="1.0" encoding="utf-8"?>
<p:tagLst xmlns:p="http://schemas.openxmlformats.org/presentationml/2006/main">
  <p:tag name="KSO_WM_SLIDE_ID" val="custom160033_26"/>
  <p:tag name="KSO_WM_SLIDE_INDEX" val="26"/>
  <p:tag name="KSO_WM_SLIDE_LAYOUT" val="a_l"/>
  <p:tag name="KSO_WM_SLIDE_LAYOUT_CNT" val="1_1"/>
  <p:tag name="KSO_WM_SLIDE_TYPE" val="text"/>
  <p:tag name="KSO_WM_BEAUTIFY_FLAG" val="#wm#"/>
  <p:tag name="KSO_WM_SLIDE_POSITION" val="91*140"/>
  <p:tag name="KSO_WM_SLIDE_SIZE" val="747*344"/>
  <p:tag name="KSO_WM_SLIDE_ITEM_CNT" val="4"/>
  <p:tag name="KSO_WM_TEMPLATE_CATEGORY" val="custom"/>
  <p:tag name="KSO_WM_TEMPLATE_INDEX" val="160033"/>
  <p:tag name="KSO_WM_TAG_VERSION" val="1.0"/>
  <p:tag name="KSO_WM_DIAGRAM_GROUP_CODE" val="l1-11"/>
</p:tagLst>
</file>

<file path=ppt/tags/tag4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160033_19*i*0"/>
  <p:tag name="KSO_WM_TEMPLATE_CATEGORY" val="custom"/>
  <p:tag name="KSO_WM_TEMPLATE_INDEX" val="160033"/>
  <p:tag name="KSO_WM_UNIT_INDEX" val="0"/>
</p:tagLst>
</file>

<file path=ppt/tags/tag4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f"/>
  <p:tag name="KSO_WM_UNIT_INDEX" val="1"/>
  <p:tag name="KSO_WM_UNIT_CLEAR" val="1"/>
  <p:tag name="KSO_WM_UNIT_LAYERLEVEL" val="1"/>
  <p:tag name="KSO_WM_UNIT_VALUE" val="95"/>
  <p:tag name="KSO_WM_UNIT_HIGHLIGHT" val="0"/>
  <p:tag name="KSO_WM_UNIT_COMPATIBLE" val="0"/>
  <p:tag name="KSO_WM_UNIT_ID" val="custom160033_19*f*1"/>
  <p:tag name="KSO_WM_UNIT_PRESET_TEXT_INDEX" val="2"/>
  <p:tag name="KSO_WM_UNIT_PRESET_TEXT_LEN" val="20"/>
</p:tagLst>
</file>

<file path=ppt/tags/tag4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a"/>
  <p:tag name="KSO_WM_UNIT_INDEX" val="1"/>
  <p:tag name="KSO_WM_UNIT_CLEAR" val="1"/>
  <p:tag name="KSO_WM_UNIT_LAYERLEVEL" val="1"/>
  <p:tag name="KSO_WM_UNIT_VALUE" val="36"/>
  <p:tag name="KSO_WM_UNIT_ISCONTENTSTITLE" val="0"/>
  <p:tag name="KSO_WM_UNIT_HIGHLIGHT" val="0"/>
  <p:tag name="KSO_WM_UNIT_COMPATIBLE" val="0"/>
  <p:tag name="KSO_WM_UNIT_ID" val="custom160033_19*a*1"/>
  <p:tag name="KSO_WM_UNIT_PRESET_TEXT_INDEX" val="0"/>
  <p:tag name="KSO_WM_UNIT_PRESET_TEXT_LEN" val="9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d"/>
  <p:tag name="KSO_WM_UNIT_INDEX" val="1"/>
  <p:tag name="KSO_WM_UNIT_CLEAR" val="0"/>
  <p:tag name="KSO_WM_UNIT_LAYERLEVEL" val="1"/>
  <p:tag name="KSO_WM_UNIT_VALUE" val="1432*1627"/>
  <p:tag name="KSO_WM_UNIT_HIGHLIGHT" val="0"/>
  <p:tag name="KSO_WM_UNIT_COMPATIBLE" val="0"/>
  <p:tag name="KSO_WM_UNIT_ID" val="custom160033_19*d*1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f"/>
  <p:tag name="KSO_WM_UNIT_INDEX" val="1"/>
  <p:tag name="KSO_WM_UNIT_CLEAR" val="1"/>
  <p:tag name="KSO_WM_UNIT_LAYERLEVEL" val="1"/>
  <p:tag name="KSO_WM_UNIT_VALUE" val="95"/>
  <p:tag name="KSO_WM_UNIT_HIGHLIGHT" val="0"/>
  <p:tag name="KSO_WM_UNIT_COMPATIBLE" val="0"/>
  <p:tag name="KSO_WM_UNIT_ID" val="custom160033_19*f*1"/>
  <p:tag name="KSO_WM_UNIT_PRESET_TEXT_INDEX" val="2"/>
  <p:tag name="KSO_WM_UNIT_PRESET_TEXT_LEN" val="20"/>
</p:tagLst>
</file>

<file path=ppt/tags/tag48.xml><?xml version="1.0" encoding="utf-8"?>
<p:tagLst xmlns:p="http://schemas.openxmlformats.org/presentationml/2006/main">
  <p:tag name="KSO_WM_SLIDE_ID" val="custom160033_19"/>
  <p:tag name="KSO_WM_SLIDE_INDEX" val="19"/>
  <p:tag name="KSO_WM_SLIDE_LAYOUT" val="a_f_d"/>
  <p:tag name="KSO_WM_SLIDE_LAYOUT_CNT" val="1_1_1"/>
  <p:tag name="KSO_WM_SLIDE_TYPE" val="text"/>
  <p:tag name="KSO_WM_BEAUTIFY_FLAG" val="#wm#"/>
  <p:tag name="KSO_WM_SLIDE_POSITION" val="40*66"/>
  <p:tag name="KSO_WM_SLIDE_SIZE" val="843*406"/>
  <p:tag name="KSO_WM_SLIDE_ITEM_CNT" val="2"/>
  <p:tag name="KSO_WM_TEMPLATE_CATEGORY" val="custom"/>
  <p:tag name="KSO_WM_TEMPLATE_INDEX" val="160033"/>
  <p:tag name="KSO_WM_TAG_VERSION" val="1.0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h_a"/>
  <p:tag name="KSO_WM_UNIT_INDEX" val="1_4_1"/>
  <p:tag name="KSO_WM_UNIT_CLEAR" val="1"/>
  <p:tag name="KSO_WM_UNIT_LAYERLEVEL" val="1_1_1"/>
  <p:tag name="KSO_WM_UNIT_VALUE" val="12"/>
  <p:tag name="KSO_WM_UNIT_HIGHLIGHT" val="0"/>
  <p:tag name="KSO_WM_UNIT_COMPATIBLE" val="0"/>
  <p:tag name="KSO_WM_UNIT_ID" val="custom160033_23*m_h_a*1_4_1"/>
  <p:tag name="KSO_WM_UNIT_PRESET_TEXT_INDEX" val="0"/>
  <p:tag name="KSO_WM_UNIT_PRESET_TEXT_LEN" val="9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.xml><?xml version="1.0" encoding="utf-8"?>
<p:tagLst xmlns:p="http://schemas.openxmlformats.org/presentationml/2006/main">
  <p:tag name="KSO_WM_BEAUTIFY_FLAG" val="#wm#"/>
  <p:tag name="KSO_WM_UNIT_TYPE" val="i"/>
  <p:tag name="KSO_WM_UNIT_ID" val="328*i*8"/>
  <p:tag name="KSO_WM_TEMPLATE_CATEGORY" val="custom"/>
  <p:tag name="KSO_WM_TEMPLATE_INDEX" val="33"/>
</p:tagLst>
</file>

<file path=ppt/tags/tag5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h_a"/>
  <p:tag name="KSO_WM_UNIT_INDEX" val="1_3_1"/>
  <p:tag name="KSO_WM_UNIT_CLEAR" val="1"/>
  <p:tag name="KSO_WM_UNIT_LAYERLEVEL" val="1_1_1"/>
  <p:tag name="KSO_WM_UNIT_VALUE" val="36"/>
  <p:tag name="KSO_WM_UNIT_HIGHLIGHT" val="0"/>
  <p:tag name="KSO_WM_UNIT_COMPATIBLE" val="0"/>
  <p:tag name="KSO_WM_UNIT_ID" val="custom160033_23*m_h_a*1_3_1"/>
  <p:tag name="KSO_WM_UNIT_PRESET_TEXT_INDEX" val="0"/>
  <p:tag name="KSO_WM_UNIT_PRESET_TEXT_LEN" val="9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h_a"/>
  <p:tag name="KSO_WM_UNIT_INDEX" val="1_2_1"/>
  <p:tag name="KSO_WM_UNIT_CLEAR" val="1"/>
  <p:tag name="KSO_WM_UNIT_LAYERLEVEL" val="1_1_1"/>
  <p:tag name="KSO_WM_UNIT_VALUE" val="48"/>
  <p:tag name="KSO_WM_UNIT_HIGHLIGHT" val="0"/>
  <p:tag name="KSO_WM_UNIT_COMPATIBLE" val="0"/>
  <p:tag name="KSO_WM_UNIT_ID" val="custom160033_23*m_h_a*1_2_1"/>
  <p:tag name="KSO_WM_UNIT_PRESET_TEXT_INDEX" val="0"/>
  <p:tag name="KSO_WM_UNIT_PRESET_TEXT_LEN" val="9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h_a"/>
  <p:tag name="KSO_WM_UNIT_INDEX" val="1_1_1"/>
  <p:tag name="KSO_WM_UNIT_CLEAR" val="1"/>
  <p:tag name="KSO_WM_UNIT_LAYERLEVEL" val="1_1_1"/>
  <p:tag name="KSO_WM_UNIT_VALUE" val="96"/>
  <p:tag name="KSO_WM_UNIT_HIGHLIGHT" val="0"/>
  <p:tag name="KSO_WM_UNIT_COMPATIBLE" val="0"/>
  <p:tag name="KSO_WM_UNIT_ID" val="custom160033_23*m_h_a*1_1_1"/>
  <p:tag name="KSO_WM_UNIT_PRESET_TEXT_INDEX" val="0"/>
  <p:tag name="KSO_WM_UNIT_PRESET_TEXT_LEN" val="9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i"/>
  <p:tag name="KSO_WM_UNIT_INDEX" val="1_1"/>
  <p:tag name="KSO_WM_UNIT_ID" val="custom160033_23*m_i*1_1"/>
  <p:tag name="KSO_WM_UNIT_CLEAR" val="1"/>
  <p:tag name="KSO_WM_UNIT_LAYERLEVEL" val="1_1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i"/>
  <p:tag name="KSO_WM_UNIT_INDEX" val="1_2"/>
  <p:tag name="KSO_WM_UNIT_ID" val="custom160033_23*m_i*1_2"/>
  <p:tag name="KSO_WM_UNIT_CLEAR" val="1"/>
  <p:tag name="KSO_WM_UNIT_LAYERLEVEL" val="1_1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i"/>
  <p:tag name="KSO_WM_UNIT_INDEX" val="1_3"/>
  <p:tag name="KSO_WM_UNIT_ID" val="custom160033_23*m_i*1_3"/>
  <p:tag name="KSO_WM_UNIT_CLEAR" val="1"/>
  <p:tag name="KSO_WM_UNIT_LAYERLEVEL" val="1_1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i"/>
  <p:tag name="KSO_WM_UNIT_INDEX" val="1_4"/>
  <p:tag name="KSO_WM_UNIT_ID" val="custom160033_23*m_i*1_4"/>
  <p:tag name="KSO_WM_UNIT_CLEAR" val="1"/>
  <p:tag name="KSO_WM_UNIT_LAYERLEVEL" val="1_1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7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i"/>
  <p:tag name="KSO_WM_UNIT_INDEX" val="1_7"/>
  <p:tag name="KSO_WM_UNIT_ID" val="custom160033_23*m_i*1_7"/>
  <p:tag name="KSO_WM_UNIT_CLEAR" val="1"/>
  <p:tag name="KSO_WM_UNIT_LAYERLEVEL" val="1_1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i"/>
  <p:tag name="KSO_WM_UNIT_INDEX" val="1_8"/>
  <p:tag name="KSO_WM_UNIT_ID" val="custom160033_23*m_i*1_8"/>
  <p:tag name="KSO_WM_UNIT_CLEAR" val="1"/>
  <p:tag name="KSO_WM_UNIT_LAYERLEVEL" val="1_1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5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h_f"/>
  <p:tag name="KSO_WM_UNIT_INDEX" val="1_1_1"/>
  <p:tag name="KSO_WM_UNIT_CLEAR" val="1"/>
  <p:tag name="KSO_WM_UNIT_LAYERLEVEL" val="1_1_1"/>
  <p:tag name="KSO_WM_UNIT_VALUE" val="52"/>
  <p:tag name="KSO_WM_UNIT_HIGHLIGHT" val="0"/>
  <p:tag name="KSO_WM_UNIT_COMPATIBLE" val="0"/>
  <p:tag name="KSO_WM_UNIT_ID" val="custom160033_23*m_h_f*1_1_1"/>
  <p:tag name="KSO_WM_UNIT_PRESET_TEXT_INDEX" val="2"/>
  <p:tag name="KSO_WM_UNIT_PRESET_TEXT_LEN" val="20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6.xml><?xml version="1.0" encoding="utf-8"?>
<p:tagLst xmlns:p="http://schemas.openxmlformats.org/presentationml/2006/main">
  <p:tag name="KSO_WM_TEMPLATE_CATEGORY" val="custom"/>
  <p:tag name="KSO_WM_TEMPLATE_INDEX" val="33"/>
  <p:tag name="KSO_WM_UNIT_TYPE" val="d"/>
  <p:tag name="KSO_WM_UNIT_INDEX" val="1"/>
  <p:tag name="KSO_WM_UNIT_CLEAR" val="0"/>
  <p:tag name="KSO_WM_UNIT_LAYERLEVEL" val="1"/>
  <p:tag name="KSO_WM_UNIT_VALUE" val="360*360"/>
  <p:tag name="KSO_WM_UNIT_HIGHLIGHT" val="0"/>
  <p:tag name="KSO_WM_UNIT_COMPATIBLE" val="0"/>
  <p:tag name="KSO_WM_BEAUTIFY_FLAG" val="#wm#"/>
  <p:tag name="KSO_WM_UNIT_ID" val="328*d*1"/>
</p:tagLst>
</file>

<file path=ppt/tags/tag6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h_f"/>
  <p:tag name="KSO_WM_UNIT_INDEX" val="1_2_1"/>
  <p:tag name="KSO_WM_UNIT_CLEAR" val="1"/>
  <p:tag name="KSO_WM_UNIT_LAYERLEVEL" val="1_1_1"/>
  <p:tag name="KSO_WM_UNIT_VALUE" val="13"/>
  <p:tag name="KSO_WM_UNIT_HIGHLIGHT" val="0"/>
  <p:tag name="KSO_WM_UNIT_COMPATIBLE" val="0"/>
  <p:tag name="KSO_WM_UNIT_ID" val="custom160033_23*m_h_f*1_2_1"/>
  <p:tag name="KSO_WM_UNIT_PRESET_TEXT_INDEX" val="2"/>
  <p:tag name="KSO_WM_UNIT_PRESET_TEXT_LEN" val="10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6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m_h_f"/>
  <p:tag name="KSO_WM_UNIT_INDEX" val="1_4_1"/>
  <p:tag name="KSO_WM_UNIT_CLEAR" val="1"/>
  <p:tag name="KSO_WM_UNIT_LAYERLEVEL" val="1_1_1"/>
  <p:tag name="KSO_WM_UNIT_VALUE" val="13"/>
  <p:tag name="KSO_WM_UNIT_HIGHLIGHT" val="0"/>
  <p:tag name="KSO_WM_UNIT_COMPATIBLE" val="0"/>
  <p:tag name="KSO_WM_UNIT_ID" val="custom160033_23*m_h_f*1_4_1"/>
  <p:tag name="KSO_WM_UNIT_PRESET_TEXT_INDEX" val="2"/>
  <p:tag name="KSO_WM_UNIT_PRESET_TEXT_LEN" val="10"/>
  <p:tag name="KSO_WM_DIAGRAM_GROUP_CODE" val="m1-1"/>
  <p:tag name="KSO_WM_DIAGRAM_VIRTUALLY_FRAME" val="{&quot;height&quot;:399.58377952756035,&quot;left&quot;:66.05015748031497,&quot;top&quot;:116.6326771653543,&quot;width&quot;:827.7750859681926}"/>
</p:tagLst>
</file>

<file path=ppt/tags/tag62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a"/>
  <p:tag name="KSO_WM_UNIT_INDEX" val="1"/>
  <p:tag name="KSO_WM_UNIT_ID" val="custom160033_27*a*1"/>
  <p:tag name="KSO_WM_UNIT_CLEAR" val="1"/>
  <p:tag name="KSO_WM_UNIT_LAYERLEVEL" val="1"/>
  <p:tag name="KSO_WM_UNIT_VALUE" val="36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63.xml><?xml version="1.0" encoding="utf-8"?>
<p:tagLst xmlns:p="http://schemas.openxmlformats.org/presentationml/2006/main">
  <p:tag name="KSO_WM_SLIDE_ID" val="custom160033_23"/>
  <p:tag name="KSO_WM_SLIDE_INDEX" val="23"/>
  <p:tag name="KSO_WM_SLIDE_LAYOUT" val="m"/>
  <p:tag name="KSO_WM_SLIDE_LAYOUT_CNT" val="1"/>
  <p:tag name="KSO_WM_SLIDE_TYPE" val="text"/>
  <p:tag name="KSO_WM_BEAUTIFY_FLAG" val="#wm#"/>
  <p:tag name="KSO_WM_SLIDE_POSITION" val="56*31"/>
  <p:tag name="KSO_WM_SLIDE_SIZE" val="823*468"/>
  <p:tag name="KSO_WM_SLIDE_ITEM_CNT" val="4"/>
  <p:tag name="KSO_WM_TEMPLATE_CATEGORY" val="custom"/>
  <p:tag name="KSO_WM_TEMPLATE_INDEX" val="160033"/>
  <p:tag name="KSO_WM_TAG_VERSION" val="1.0"/>
  <p:tag name="KSO_WM_DIAGRAM_GROUP_CODE" val="m1-1"/>
</p:tagLst>
</file>

<file path=ppt/tags/tag64.xml><?xml version="1.0" encoding="utf-8"?>
<p:tagLst xmlns:p="http://schemas.openxmlformats.org/presentationml/2006/main">
  <p:tag name="KSO_WM_SLIDE_ID" val="custom160033_33"/>
  <p:tag name="KSO_WM_SLIDE_INDEX" val="33"/>
  <p:tag name="KSO_WM_SLIDE_LAYOUT" val="a"/>
  <p:tag name="KSO_WM_SLIDE_LAYOUT_CNT" val="1"/>
  <p:tag name="KSO_WM_SLIDE_TYPE" val="endPage"/>
  <p:tag name="KSO_WM_BEAUTIFY_FLAG" val="#wm#"/>
  <p:tag name="KSO_WM_SLIDE_ITEM_CNT" val="1"/>
  <p:tag name="KSO_WM_TEMPLATE_CATEGORY" val="custom"/>
  <p:tag name="KSO_WM_TEMPLATE_INDEX" val="160033"/>
  <p:tag name="KSO_WM_TAG_VERSION" val="1.0"/>
</p:tagLst>
</file>

<file path=ppt/tags/tag7.xml><?xml version="1.0" encoding="utf-8"?>
<p:tagLst xmlns:p="http://schemas.openxmlformats.org/presentationml/2006/main">
  <p:tag name="KSO_WM_TAG_VERSION" val="1.0"/>
  <p:tag name="KSO_WM_TEMPLATE_CATEGORY" val="custom"/>
  <p:tag name="KSO_WM_TEMPLATE_INDEX" val="160033"/>
</p:tagLst>
</file>

<file path=ppt/tags/tag8.xml><?xml version="1.0" encoding="utf-8"?>
<p:tagLst xmlns:p="http://schemas.openxmlformats.org/presentationml/2006/main">
  <p:tag name="KSO_WM_TAG_VERSION" val="1.0"/>
  <p:tag name="KSO_WM_TEMPLATE_CATEGORY" val="custom"/>
  <p:tag name="KSO_WM_TEMPLATE_INDEX" val="160033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33"/>
  <p:tag name="KSO_WM_UNIT_TYPE" val="a"/>
  <p:tag name="KSO_WM_UNIT_INDEX" val="1"/>
  <p:tag name="KSO_WM_UNIT_CLEAR" val="1"/>
  <p:tag name="KSO_WM_UNIT_LAYERLEVEL" val="1"/>
  <p:tag name="KSO_WM_UNIT_VALUE" val="14"/>
  <p:tag name="KSO_WM_UNIT_ISCONTENTSTITLE" val="0"/>
  <p:tag name="KSO_WM_UNIT_HIGHLIGHT" val="0"/>
  <p:tag name="KSO_WM_UNIT_COMPATIBLE" val="0"/>
  <p:tag name="KSO_WM_UNIT_ID" val="custom160033_1*a*1"/>
  <p:tag name="KSO_WM_UNIT_PRESET_TEXT_INDEX" val="0"/>
  <p:tag name="KSO_WM_UNIT_PRESET_TEXT_LEN" val="9"/>
</p:tagLst>
</file>

<file path=ppt/theme/theme1.xml><?xml version="1.0" encoding="utf-8"?>
<a:theme xmlns:a="http://schemas.openxmlformats.org/drawingml/2006/main" name="默认设计模板">
  <a:themeElements>
    <a:clrScheme name="自定义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258F8D"/>
      </a:accent1>
      <a:accent2>
        <a:srgbClr val="1483B5"/>
      </a:accent2>
      <a:accent3>
        <a:srgbClr val="5A4C41"/>
      </a:accent3>
      <a:accent4>
        <a:srgbClr val="000000"/>
      </a:accent4>
      <a:accent5>
        <a:srgbClr val="E4ECF8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0" fontAlgn="base" latinLnBrk="0" hangingPunct="0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黑体" panose="02010609060101010101" pitchFamily="49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FDEF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4ECF8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1441</Words>
  <Application>WPS Presentation</Application>
  <PresentationFormat>宽屏</PresentationFormat>
  <Paragraphs>67</Paragraphs>
  <Slides>6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SimSun</vt:lpstr>
      <vt:lpstr>Wingdings</vt:lpstr>
      <vt:lpstr>黑体</vt:lpstr>
      <vt:lpstr>Calibri</vt:lpstr>
      <vt:lpstr>Microsoft YaHei</vt:lpstr>
      <vt:lpstr>Arial Unicode MS</vt:lpstr>
      <vt:lpstr>黑体</vt:lpstr>
      <vt:lpstr>默认设计模板</vt:lpstr>
      <vt:lpstr>The School Enrollment System</vt:lpstr>
      <vt:lpstr>Scope</vt:lpstr>
      <vt:lpstr>PowerPoint 演示文稿</vt:lpstr>
      <vt:lpstr>PowerPoint 演示文稿</vt:lpstr>
      <vt:lpstr>Scope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kingsoft</dc:creator>
  <cp:lastModifiedBy>Hazel Anne Mozo</cp:lastModifiedBy>
  <cp:revision>526</cp:revision>
  <dcterms:created xsi:type="dcterms:W3CDTF">2013-01-25T01:44:00Z</dcterms:created>
  <dcterms:modified xsi:type="dcterms:W3CDTF">2025-05-17T19:51:12Z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1033-12.2.0.21179</vt:lpwstr>
  </property>
  <property fmtid="{D5CDD505-2E9C-101B-9397-08002B2CF9AE}" pid="3" name="ICV">
    <vt:lpwstr>17478664F6C549B69ED0CD10484E6705_13</vt:lpwstr>
  </property>
</Properties>
</file>

<file path=docProps/thumbnail.jpeg>
</file>